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0" r:id="rId2"/>
    <p:sldMasterId id="2147483753" r:id="rId3"/>
    <p:sldMasterId id="2147483765" r:id="rId4"/>
  </p:sldMasterIdLst>
  <p:notesMasterIdLst>
    <p:notesMasterId r:id="rId17"/>
  </p:notesMasterIdLst>
  <p:sldIdLst>
    <p:sldId id="297" r:id="rId5"/>
    <p:sldId id="296" r:id="rId6"/>
    <p:sldId id="290" r:id="rId7"/>
    <p:sldId id="298" r:id="rId8"/>
    <p:sldId id="291" r:id="rId9"/>
    <p:sldId id="299" r:id="rId10"/>
    <p:sldId id="300" r:id="rId11"/>
    <p:sldId id="302" r:id="rId12"/>
    <p:sldId id="301" r:id="rId13"/>
    <p:sldId id="281" r:id="rId14"/>
    <p:sldId id="282" r:id="rId15"/>
    <p:sldId id="275" r:id="rId16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0" autoAdjust="0"/>
    <p:restoredTop sz="94660"/>
  </p:normalViewPr>
  <p:slideViewPr>
    <p:cSldViewPr snapToGrid="0">
      <p:cViewPr varScale="1">
        <p:scale>
          <a:sx n="82" d="100"/>
          <a:sy n="82" d="100"/>
        </p:scale>
        <p:origin x="-31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4F2A74-F03E-4EAD-B48C-092F36136533}" type="datetimeFigureOut">
              <a:rPr lang="es-AR" smtClean="0"/>
              <a:t>14/8/2020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76F96E-D203-417F-8E5F-0EDE55F70AB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38842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6EE365-031B-4F60-8C23-A95C97232E83}" type="slidenum">
              <a:rPr lang="es-ES" altLang="es-AR">
                <a:solidFill>
                  <a:srgbClr val="000000"/>
                </a:solidFill>
              </a:rPr>
              <a:pPr/>
              <a:t>12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AR" altLang="es-AR"/>
          </a:p>
        </p:txBody>
      </p:sp>
    </p:spTree>
    <p:extLst>
      <p:ext uri="{BB962C8B-B14F-4D97-AF65-F5344CB8AC3E}">
        <p14:creationId xmlns:p14="http://schemas.microsoft.com/office/powerpoint/2010/main" val="3894566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6BE-8D97-458E-9395-9FF273E53BC0}" type="datetimeFigureOut">
              <a:rPr lang="es-AR" smtClean="0"/>
              <a:t>14/8/2020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3833C-1F8F-4502-BDB3-1EF34A280DA6}" type="slidenum">
              <a:rPr lang="es-AR" smtClean="0"/>
              <a:t>‹Nº›</a:t>
            </a:fld>
            <a:endParaRPr lang="es-A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9915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6BE-8D97-458E-9395-9FF273E53BC0}" type="datetimeFigureOut">
              <a:rPr lang="es-AR" smtClean="0"/>
              <a:t>14/8/2020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3833C-1F8F-4502-BDB3-1EF34A280DA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08614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6BE-8D97-458E-9395-9FF273E53BC0}" type="datetimeFigureOut">
              <a:rPr lang="es-AR" smtClean="0"/>
              <a:t>14/8/2020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3833C-1F8F-4502-BDB3-1EF34A280DA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686301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6BE-8D97-458E-9395-9FF273E53BC0}" type="datetimeFigureOut">
              <a:rPr lang="es-AR" smtClean="0"/>
              <a:t>14/8/2020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3833C-1F8F-4502-BDB3-1EF34A280DA6}" type="slidenum">
              <a:rPr lang="es-AR" smtClean="0"/>
              <a:t>‹Nº›</a:t>
            </a:fld>
            <a:endParaRPr lang="es-A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97194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6BE-8D97-458E-9395-9FF273E53BC0}" type="datetimeFigureOut">
              <a:rPr lang="es-AR" smtClean="0"/>
              <a:t>14/8/2020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3833C-1F8F-4502-BDB3-1EF34A280DA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617598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6BE-8D97-458E-9395-9FF273E53BC0}" type="datetimeFigureOut">
              <a:rPr lang="es-AR" smtClean="0"/>
              <a:t>14/8/2020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3833C-1F8F-4502-BDB3-1EF34A280DA6}" type="slidenum">
              <a:rPr lang="es-AR" smtClean="0"/>
              <a:t>‹Nº›</a:t>
            </a:fld>
            <a:endParaRPr lang="es-A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646781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6BE-8D97-458E-9395-9FF273E53BC0}" type="datetimeFigureOut">
              <a:rPr lang="es-AR" smtClean="0"/>
              <a:t>14/8/2020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3833C-1F8F-4502-BDB3-1EF34A280DA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395076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6BE-8D97-458E-9395-9FF273E53BC0}" type="datetimeFigureOut">
              <a:rPr lang="es-AR" smtClean="0"/>
              <a:t>14/8/2020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3833C-1F8F-4502-BDB3-1EF34A280DA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33855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6BE-8D97-458E-9395-9FF273E53BC0}" type="datetimeFigureOut">
              <a:rPr lang="es-AR" smtClean="0"/>
              <a:t>14/8/2020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3833C-1F8F-4502-BDB3-1EF34A280DA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998042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0" y="1"/>
            <a:ext cx="12192000" cy="6856413"/>
            <a:chOff x="0" y="0"/>
            <a:chExt cx="5760" cy="4319"/>
          </a:xfrm>
        </p:grpSpPr>
        <p:sp>
          <p:nvSpPr>
            <p:cNvPr id="9219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9220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9221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9222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2 w 1722"/>
                <a:gd name="T1" fmla="*/ 66 h 66"/>
                <a:gd name="T2" fmla="*/ 1722 w 1722"/>
                <a:gd name="T3" fmla="*/ 60 h 66"/>
                <a:gd name="T4" fmla="*/ 0 w 1722"/>
                <a:gd name="T5" fmla="*/ 0 h 66"/>
                <a:gd name="T6" fmla="*/ 0 w 1722"/>
                <a:gd name="T7" fmla="*/ 48 h 66"/>
                <a:gd name="T8" fmla="*/ 1722 w 1722"/>
                <a:gd name="T9" fmla="*/ 66 h 66"/>
                <a:gd name="T10" fmla="*/ 1722 w 1722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9223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9224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5 w 975"/>
                <a:gd name="T1" fmla="*/ 48 h 101"/>
                <a:gd name="T2" fmla="*/ 975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5 w 975"/>
                <a:gd name="T9" fmla="*/ 48 h 101"/>
                <a:gd name="T10" fmla="*/ 975 w 975"/>
                <a:gd name="T11" fmla="*/ 4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9225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41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41 w 2141"/>
                <a:gd name="T7" fmla="*/ 0 h 198"/>
                <a:gd name="T8" fmla="*/ 2141 w 2141"/>
                <a:gd name="T9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9226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9227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82 w 2517"/>
                <a:gd name="T1" fmla="*/ 276 h 276"/>
                <a:gd name="T2" fmla="*/ 2517 w 2517"/>
                <a:gd name="T3" fmla="*/ 204 h 276"/>
                <a:gd name="T4" fmla="*/ 2260 w 2517"/>
                <a:gd name="T5" fmla="*/ 0 h 276"/>
                <a:gd name="T6" fmla="*/ 0 w 2517"/>
                <a:gd name="T7" fmla="*/ 276 h 276"/>
                <a:gd name="T8" fmla="*/ 2182 w 2517"/>
                <a:gd name="T9" fmla="*/ 276 h 276"/>
                <a:gd name="T10" fmla="*/ 2182 w 2517"/>
                <a:gd name="T11" fmla="*/ 27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9228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9229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9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9 w 729"/>
                <a:gd name="T7" fmla="*/ 240 h 240"/>
                <a:gd name="T8" fmla="*/ 729 w 729"/>
                <a:gd name="T9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9230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9231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9 w 729"/>
                <a:gd name="T1" fmla="*/ 318 h 318"/>
                <a:gd name="T2" fmla="*/ 729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9 w 729"/>
                <a:gd name="T9" fmla="*/ 318 h 318"/>
                <a:gd name="T10" fmla="*/ 729 w 729"/>
                <a:gd name="T11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9232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9233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9234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9235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9236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9237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9238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9239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9240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9241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9242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9243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9244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2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9245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9246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9247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9248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9249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9250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9251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9252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9253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9254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grpSp>
          <p:nvGrpSpPr>
            <p:cNvPr id="9255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9256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FFFFFF"/>
                  </a:solidFill>
                </a:endParaRPr>
              </a:p>
            </p:txBody>
          </p:sp>
          <p:sp>
            <p:nvSpPr>
              <p:cNvPr id="9257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9258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609600" y="1600200"/>
            <a:ext cx="10972800" cy="1828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s-ES" altLang="es-AR" noProof="0" smtClean="0"/>
              <a:t>Haga clic para cambiar el estilo de título	</a:t>
            </a:r>
          </a:p>
        </p:txBody>
      </p:sp>
      <p:sp>
        <p:nvSpPr>
          <p:cNvPr id="9259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3600"/>
            </a:lvl1pPr>
          </a:lstStyle>
          <a:p>
            <a:pPr lvl="0"/>
            <a:r>
              <a:rPr lang="es-ES" altLang="es-AR" noProof="0" smtClean="0"/>
              <a:t>Haga clic para modificar el estilo de subtítulo del patrón</a:t>
            </a:r>
          </a:p>
        </p:txBody>
      </p:sp>
      <p:sp>
        <p:nvSpPr>
          <p:cNvPr id="9260" name="Rectangle 4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FFFFFF"/>
              </a:solidFill>
            </a:endParaRPr>
          </a:p>
        </p:txBody>
      </p:sp>
      <p:sp>
        <p:nvSpPr>
          <p:cNvPr id="9261" name="Rectangle 4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FFFFFF"/>
              </a:solidFill>
            </a:endParaRPr>
          </a:p>
        </p:txBody>
      </p:sp>
      <p:sp>
        <p:nvSpPr>
          <p:cNvPr id="9262" name="Rectangle 4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C5F7E68-9A43-48DC-8094-D1AD8D8FC232}" type="slidenum">
              <a:rPr lang="es-ES" altLang="es-AR">
                <a:solidFill>
                  <a:srgbClr val="FFFFFF"/>
                </a:solidFill>
              </a:rPr>
              <a:pPr/>
              <a:t>‹Nº›</a:t>
            </a:fld>
            <a:endParaRPr lang="es-ES" altLang="es-A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436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FFFFFF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FFFFFF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CBB8D-8779-4519-8717-F487DC835556}" type="slidenum">
              <a:rPr lang="es-ES" altLang="es-AR">
                <a:solidFill>
                  <a:srgbClr val="FFFFFF"/>
                </a:solidFill>
              </a:rPr>
              <a:pPr/>
              <a:t>‹Nº›</a:t>
            </a:fld>
            <a:endParaRPr lang="es-ES" altLang="es-A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338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6BE-8D97-458E-9395-9FF273E53BC0}" type="datetimeFigureOut">
              <a:rPr lang="es-AR" smtClean="0"/>
              <a:t>14/8/2020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3833C-1F8F-4502-BDB3-1EF34A280DA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739287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FFFFFF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FFFFFF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373DB5-F1E9-4315-A22B-25E8FC935308}" type="slidenum">
              <a:rPr lang="es-ES" altLang="es-AR">
                <a:solidFill>
                  <a:srgbClr val="FFFFFF"/>
                </a:solidFill>
              </a:rPr>
              <a:pPr/>
              <a:t>‹Nº›</a:t>
            </a:fld>
            <a:endParaRPr lang="es-ES" altLang="es-A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5695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FFFFFF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FFFFFF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D22CF5-1B3F-4EF7-9CF0-D7E1A5CE4457}" type="slidenum">
              <a:rPr lang="es-ES" altLang="es-AR">
                <a:solidFill>
                  <a:srgbClr val="FFFFFF"/>
                </a:solidFill>
              </a:rPr>
              <a:pPr/>
              <a:t>‹Nº›</a:t>
            </a:fld>
            <a:endParaRPr lang="es-ES" altLang="es-A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3241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FFFFFF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FFFFFF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46ADEC-58DD-4642-A612-F9AB5A652D39}" type="slidenum">
              <a:rPr lang="es-ES" altLang="es-AR">
                <a:solidFill>
                  <a:srgbClr val="FFFFFF"/>
                </a:solidFill>
              </a:rPr>
              <a:pPr/>
              <a:t>‹Nº›</a:t>
            </a:fld>
            <a:endParaRPr lang="es-ES" altLang="es-A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95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FFFFFF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FFFFFF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ECF7CD-20F8-4488-B956-E9857F770AAA}" type="slidenum">
              <a:rPr lang="es-ES" altLang="es-AR">
                <a:solidFill>
                  <a:srgbClr val="FFFFFF"/>
                </a:solidFill>
              </a:rPr>
              <a:pPr/>
              <a:t>‹Nº›</a:t>
            </a:fld>
            <a:endParaRPr lang="es-ES" altLang="es-A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5054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FFFFFF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FFFFFF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85BC8E-4BC9-42DC-9F07-C201E974C29A}" type="slidenum">
              <a:rPr lang="es-ES" altLang="es-AR">
                <a:solidFill>
                  <a:srgbClr val="FFFFFF"/>
                </a:solidFill>
              </a:rPr>
              <a:pPr/>
              <a:t>‹Nº›</a:t>
            </a:fld>
            <a:endParaRPr lang="es-ES" altLang="es-A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0809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FFFFFF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FFFFFF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DFCA5D-71A6-422F-9ABD-FB17CFBC5AC9}" type="slidenum">
              <a:rPr lang="es-ES" altLang="es-AR">
                <a:solidFill>
                  <a:srgbClr val="FFFFFF"/>
                </a:solidFill>
              </a:rPr>
              <a:pPr/>
              <a:t>‹Nº›</a:t>
            </a:fld>
            <a:endParaRPr lang="es-ES" altLang="es-A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5006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FFFFFF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FFFFFF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EA1E59-8312-4997-907F-6FE1F821900D}" type="slidenum">
              <a:rPr lang="es-ES" altLang="es-AR">
                <a:solidFill>
                  <a:srgbClr val="FFFFFF"/>
                </a:solidFill>
              </a:rPr>
              <a:pPr/>
              <a:t>‹Nº›</a:t>
            </a:fld>
            <a:endParaRPr lang="es-ES" altLang="es-A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2450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FFFFFF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FFFFFF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84BFD4-91A2-4C77-B892-A76DC4C179BA}" type="slidenum">
              <a:rPr lang="es-ES" altLang="es-AR">
                <a:solidFill>
                  <a:srgbClr val="FFFFFF"/>
                </a:solidFill>
              </a:rPr>
              <a:pPr/>
              <a:t>‹Nº›</a:t>
            </a:fld>
            <a:endParaRPr lang="es-ES" altLang="es-A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7129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FFFFFF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FFFFFF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FCE4A3-FFC4-4055-AED2-C52B08F22413}" type="slidenum">
              <a:rPr lang="es-ES" altLang="es-AR">
                <a:solidFill>
                  <a:srgbClr val="FFFFFF"/>
                </a:solidFill>
              </a:rPr>
              <a:pPr/>
              <a:t>‹Nº›</a:t>
            </a:fld>
            <a:endParaRPr lang="es-ES" altLang="es-A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052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ítulo, objetos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09600" y="6243638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FFFFFF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FFFFFF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737600" y="6243638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16D07FBF-C277-4FD5-A83C-8105DE7210AA}" type="slidenum">
              <a:rPr lang="es-ES" altLang="es-AR">
                <a:solidFill>
                  <a:srgbClr val="FFFFFF"/>
                </a:solidFill>
              </a:rPr>
              <a:pPr/>
              <a:t>‹Nº›</a:t>
            </a:fld>
            <a:endParaRPr lang="es-ES" altLang="es-A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048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6BE-8D97-458E-9395-9FF273E53BC0}" type="datetimeFigureOut">
              <a:rPr lang="es-AR" smtClean="0"/>
              <a:t>14/8/2020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3833C-1F8F-4502-BDB3-1EF34A280DA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029131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4" name="Group 2"/>
          <p:cNvGrpSpPr>
            <a:grpSpLocks/>
          </p:cNvGrpSpPr>
          <p:nvPr/>
        </p:nvGrpSpPr>
        <p:grpSpPr bwMode="auto">
          <a:xfrm>
            <a:off x="-4233" y="2438401"/>
            <a:ext cx="12196233" cy="1063625"/>
            <a:chOff x="-2" y="1536"/>
            <a:chExt cx="5762" cy="670"/>
          </a:xfrm>
        </p:grpSpPr>
        <p:grpSp>
          <p:nvGrpSpPr>
            <p:cNvPr id="38915" name="Group 3"/>
            <p:cNvGrpSpPr>
              <a:grpSpLocks/>
            </p:cNvGrpSpPr>
            <p:nvPr/>
          </p:nvGrpSpPr>
          <p:grpSpPr bwMode="auto">
            <a:xfrm flipH="1">
              <a:off x="-2" y="1562"/>
              <a:ext cx="5762" cy="638"/>
              <a:chOff x="-2" y="1562"/>
              <a:chExt cx="5762" cy="638"/>
            </a:xfrm>
          </p:grpSpPr>
          <p:sp>
            <p:nvSpPr>
              <p:cNvPr id="38916" name="Freeform 4"/>
              <p:cNvSpPr>
                <a:spLocks/>
              </p:cNvSpPr>
              <p:nvPr/>
            </p:nvSpPr>
            <p:spPr bwMode="ltGray">
              <a:xfrm rot="-5400000">
                <a:off x="2559" y="-993"/>
                <a:ext cx="624" cy="5745"/>
              </a:xfrm>
              <a:custGeom>
                <a:avLst/>
                <a:gdLst>
                  <a:gd name="T0" fmla="*/ 0 w 1000"/>
                  <a:gd name="T1" fmla="*/ 0 h 720"/>
                  <a:gd name="T2" fmla="*/ 0 w 1000"/>
                  <a:gd name="T3" fmla="*/ 720 h 720"/>
                  <a:gd name="T4" fmla="*/ 1000 w 1000"/>
                  <a:gd name="T5" fmla="*/ 720 h 720"/>
                  <a:gd name="T6" fmla="*/ 1000 w 1000"/>
                  <a:gd name="T7" fmla="*/ 0 h 720"/>
                  <a:gd name="T8" fmla="*/ 0 w 1000"/>
                  <a:gd name="T9" fmla="*/ 0 h 7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0" h="720">
                    <a:moveTo>
                      <a:pt x="0" y="0"/>
                    </a:moveTo>
                    <a:lnTo>
                      <a:pt x="0" y="720"/>
                    </a:lnTo>
                    <a:lnTo>
                      <a:pt x="1000" y="720"/>
                    </a:lnTo>
                    <a:lnTo>
                      <a:pt x="1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17" name="Freeform 5"/>
              <p:cNvSpPr>
                <a:spLocks/>
              </p:cNvSpPr>
              <p:nvPr/>
            </p:nvSpPr>
            <p:spPr bwMode="ltGray">
              <a:xfrm rot="-5400000">
                <a:off x="1323" y="1669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18" name="Freeform 6"/>
              <p:cNvSpPr>
                <a:spLocks/>
              </p:cNvSpPr>
              <p:nvPr/>
            </p:nvSpPr>
            <p:spPr bwMode="ltGray">
              <a:xfrm rot="-5400000">
                <a:off x="982" y="1669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19" name="Freeform 7"/>
              <p:cNvSpPr>
                <a:spLocks/>
              </p:cNvSpPr>
              <p:nvPr/>
            </p:nvSpPr>
            <p:spPr bwMode="ltGray">
              <a:xfrm rot="-5400000">
                <a:off x="-57" y="1752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20" name="Freeform 8"/>
              <p:cNvSpPr>
                <a:spLocks/>
              </p:cNvSpPr>
              <p:nvPr/>
            </p:nvSpPr>
            <p:spPr bwMode="ltGray">
              <a:xfrm rot="-5400000">
                <a:off x="664" y="1733"/>
                <a:ext cx="624" cy="294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21" name="Freeform 9"/>
              <p:cNvSpPr>
                <a:spLocks/>
              </p:cNvSpPr>
              <p:nvPr/>
            </p:nvSpPr>
            <p:spPr bwMode="ltGray">
              <a:xfrm rot="-5400000">
                <a:off x="442" y="1699"/>
                <a:ext cx="624" cy="362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22" name="Freeform 10"/>
              <p:cNvSpPr>
                <a:spLocks/>
              </p:cNvSpPr>
              <p:nvPr/>
            </p:nvSpPr>
            <p:spPr bwMode="ltGray">
              <a:xfrm rot="-5400000">
                <a:off x="156" y="1726"/>
                <a:ext cx="632" cy="315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23" name="Freeform 11"/>
              <p:cNvSpPr>
                <a:spLocks/>
              </p:cNvSpPr>
              <p:nvPr/>
            </p:nvSpPr>
            <p:spPr bwMode="ltGray">
              <a:xfrm rot="-5400000">
                <a:off x="3211" y="1664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24" name="Freeform 12"/>
              <p:cNvSpPr>
                <a:spLocks/>
              </p:cNvSpPr>
              <p:nvPr/>
            </p:nvSpPr>
            <p:spPr bwMode="ltGray">
              <a:xfrm rot="-5400000">
                <a:off x="2870" y="1664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25" name="Freeform 13"/>
              <p:cNvSpPr>
                <a:spLocks/>
              </p:cNvSpPr>
              <p:nvPr/>
            </p:nvSpPr>
            <p:spPr bwMode="ltGray">
              <a:xfrm rot="-5400000">
                <a:off x="1830" y="1747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26" name="Freeform 14"/>
              <p:cNvSpPr>
                <a:spLocks/>
              </p:cNvSpPr>
              <p:nvPr/>
            </p:nvSpPr>
            <p:spPr bwMode="ltGray">
              <a:xfrm rot="-5400000">
                <a:off x="2551" y="1728"/>
                <a:ext cx="624" cy="294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27" name="Freeform 15"/>
              <p:cNvSpPr>
                <a:spLocks/>
              </p:cNvSpPr>
              <p:nvPr/>
            </p:nvSpPr>
            <p:spPr bwMode="ltGray">
              <a:xfrm rot="-5400000">
                <a:off x="2330" y="1694"/>
                <a:ext cx="624" cy="361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28" name="Freeform 16"/>
              <p:cNvSpPr>
                <a:spLocks/>
              </p:cNvSpPr>
              <p:nvPr/>
            </p:nvSpPr>
            <p:spPr bwMode="ltGray">
              <a:xfrm rot="-5400000">
                <a:off x="2043" y="1721"/>
                <a:ext cx="632" cy="316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29" name="Freeform 17"/>
              <p:cNvSpPr>
                <a:spLocks/>
              </p:cNvSpPr>
              <p:nvPr/>
            </p:nvSpPr>
            <p:spPr bwMode="ltGray">
              <a:xfrm rot="-5400000">
                <a:off x="4077" y="1669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30" name="Freeform 18"/>
              <p:cNvSpPr>
                <a:spLocks/>
              </p:cNvSpPr>
              <p:nvPr/>
            </p:nvSpPr>
            <p:spPr bwMode="ltGray">
              <a:xfrm rot="-5400000">
                <a:off x="3736" y="1669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31" name="Freeform 19"/>
              <p:cNvSpPr>
                <a:spLocks/>
              </p:cNvSpPr>
              <p:nvPr/>
            </p:nvSpPr>
            <p:spPr bwMode="ltGray">
              <a:xfrm rot="-5400000">
                <a:off x="4584" y="1747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32" name="Freeform 20"/>
              <p:cNvSpPr>
                <a:spLocks/>
              </p:cNvSpPr>
              <p:nvPr/>
            </p:nvSpPr>
            <p:spPr bwMode="ltGray">
              <a:xfrm>
                <a:off x="5469" y="1562"/>
                <a:ext cx="291" cy="625"/>
              </a:xfrm>
              <a:custGeom>
                <a:avLst/>
                <a:gdLst>
                  <a:gd name="T0" fmla="*/ 0 w 291"/>
                  <a:gd name="T1" fmla="*/ 624 h 625"/>
                  <a:gd name="T2" fmla="*/ 291 w 291"/>
                  <a:gd name="T3" fmla="*/ 625 h 625"/>
                  <a:gd name="T4" fmla="*/ 291 w 291"/>
                  <a:gd name="T5" fmla="*/ 6 h 625"/>
                  <a:gd name="T6" fmla="*/ 0 w 291"/>
                  <a:gd name="T7" fmla="*/ 0 h 625"/>
                  <a:gd name="T8" fmla="*/ 0 w 291"/>
                  <a:gd name="T9" fmla="*/ 624 h 6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1" h="625">
                    <a:moveTo>
                      <a:pt x="0" y="624"/>
                    </a:moveTo>
                    <a:lnTo>
                      <a:pt x="291" y="625"/>
                    </a:lnTo>
                    <a:lnTo>
                      <a:pt x="291" y="6"/>
                    </a:lnTo>
                    <a:lnTo>
                      <a:pt x="0" y="0"/>
                    </a:lnTo>
                    <a:cubicBezTo>
                      <a:pt x="39" y="384"/>
                      <a:pt x="0" y="494"/>
                      <a:pt x="0" y="624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33" name="Freeform 21"/>
              <p:cNvSpPr>
                <a:spLocks/>
              </p:cNvSpPr>
              <p:nvPr/>
            </p:nvSpPr>
            <p:spPr bwMode="ltGray">
              <a:xfrm rot="-5400000">
                <a:off x="5084" y="1694"/>
                <a:ext cx="624" cy="361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34" name="Freeform 22"/>
              <p:cNvSpPr>
                <a:spLocks/>
              </p:cNvSpPr>
              <p:nvPr/>
            </p:nvSpPr>
            <p:spPr bwMode="ltGray">
              <a:xfrm rot="-5400000">
                <a:off x="4797" y="1721"/>
                <a:ext cx="632" cy="316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38935" name="Freeform 23"/>
            <p:cNvSpPr>
              <a:spLocks/>
            </p:cNvSpPr>
            <p:nvPr/>
          </p:nvSpPr>
          <p:spPr bwMode="ltGray">
            <a:xfrm flipH="1">
              <a:off x="-2" y="1536"/>
              <a:ext cx="5762" cy="412"/>
            </a:xfrm>
            <a:custGeom>
              <a:avLst/>
              <a:gdLst>
                <a:gd name="T0" fmla="*/ 0 w 5762"/>
                <a:gd name="T1" fmla="*/ 196 h 385"/>
                <a:gd name="T2" fmla="*/ 5762 w 5762"/>
                <a:gd name="T3" fmla="*/ 188 h 385"/>
                <a:gd name="T4" fmla="*/ 5762 w 5762"/>
                <a:gd name="T5" fmla="*/ 4 h 385"/>
                <a:gd name="T6" fmla="*/ 0 w 5762"/>
                <a:gd name="T7" fmla="*/ 0 h 385"/>
                <a:gd name="T8" fmla="*/ 0 w 5762"/>
                <a:gd name="T9" fmla="*/ 196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62" h="385">
                  <a:moveTo>
                    <a:pt x="0" y="196"/>
                  </a:moveTo>
                  <a:cubicBezTo>
                    <a:pt x="1667" y="385"/>
                    <a:pt x="2275" y="93"/>
                    <a:pt x="5762" y="188"/>
                  </a:cubicBezTo>
                  <a:lnTo>
                    <a:pt x="5762" y="4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8936" name="Freeform 24"/>
            <p:cNvSpPr>
              <a:spLocks/>
            </p:cNvSpPr>
            <p:nvPr/>
          </p:nvSpPr>
          <p:spPr bwMode="ltGray">
            <a:xfrm flipH="1">
              <a:off x="-2" y="2017"/>
              <a:ext cx="5761" cy="189"/>
            </a:xfrm>
            <a:custGeom>
              <a:avLst/>
              <a:gdLst>
                <a:gd name="T0" fmla="*/ 0 w 5761"/>
                <a:gd name="T1" fmla="*/ 28 h 189"/>
                <a:gd name="T2" fmla="*/ 5761 w 5761"/>
                <a:gd name="T3" fmla="*/ 0 h 189"/>
                <a:gd name="T4" fmla="*/ 5761 w 5761"/>
                <a:gd name="T5" fmla="*/ 189 h 189"/>
                <a:gd name="T6" fmla="*/ 1 w 5761"/>
                <a:gd name="T7" fmla="*/ 189 h 189"/>
                <a:gd name="T8" fmla="*/ 0 w 5761"/>
                <a:gd name="T9" fmla="*/ 28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61" h="189">
                  <a:moveTo>
                    <a:pt x="0" y="28"/>
                  </a:moveTo>
                  <a:cubicBezTo>
                    <a:pt x="961" y="0"/>
                    <a:pt x="4971" y="161"/>
                    <a:pt x="5761" y="0"/>
                  </a:cubicBezTo>
                  <a:lnTo>
                    <a:pt x="5761" y="189"/>
                  </a:lnTo>
                  <a:lnTo>
                    <a:pt x="1" y="189"/>
                  </a:lnTo>
                  <a:lnTo>
                    <a:pt x="0" y="28"/>
                  </a:lnTo>
                  <a:close/>
                </a:path>
              </a:pathLst>
            </a:custGeom>
            <a:gradFill rotWithShape="0">
              <a:gsLst>
                <a:gs pos="0">
                  <a:srgbClr val="767676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38937" name="Rectangle 25"/>
          <p:cNvSpPr>
            <a:spLocks noGrp="1" noChangeArrowheads="1"/>
          </p:cNvSpPr>
          <p:nvPr>
            <p:ph type="ctrTitle"/>
          </p:nvPr>
        </p:nvSpPr>
        <p:spPr>
          <a:xfrm>
            <a:off x="1564217" y="1341438"/>
            <a:ext cx="103632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s-AR" noProof="0" smtClean="0"/>
              <a:t>Haga clic para modificar el estilo de título del patrón</a:t>
            </a:r>
          </a:p>
        </p:txBody>
      </p:sp>
      <p:sp>
        <p:nvSpPr>
          <p:cNvPr id="38938" name="Rectangle 26"/>
          <p:cNvSpPr>
            <a:spLocks noGrp="1" noChangeArrowheads="1"/>
          </p:cNvSpPr>
          <p:nvPr>
            <p:ph type="subTitle" idx="1"/>
          </p:nvPr>
        </p:nvSpPr>
        <p:spPr>
          <a:xfrm>
            <a:off x="1555751" y="3886200"/>
            <a:ext cx="8534400" cy="1752600"/>
          </a:xfrm>
        </p:spPr>
        <p:txBody>
          <a:bodyPr/>
          <a:lstStyle>
            <a:lvl1pPr marL="0" indent="0">
              <a:buFont typeface="Monotype Sorts" pitchFamily="2" charset="2"/>
              <a:buNone/>
              <a:defRPr/>
            </a:lvl1pPr>
          </a:lstStyle>
          <a:p>
            <a:pPr lvl="0"/>
            <a:r>
              <a:rPr lang="en-US" altLang="es-AR" noProof="0" smtClean="0"/>
              <a:t>Haga clic para modificar el estilo de subtítulo del patrón</a:t>
            </a:r>
          </a:p>
        </p:txBody>
      </p:sp>
      <p:sp>
        <p:nvSpPr>
          <p:cNvPr id="38939" name="Rectangle 27"/>
          <p:cNvSpPr>
            <a:spLocks noGrp="1" noChangeArrowheads="1"/>
          </p:cNvSpPr>
          <p:nvPr>
            <p:ph type="dt" sz="half" idx="2"/>
          </p:nvPr>
        </p:nvSpPr>
        <p:spPr>
          <a:xfrm>
            <a:off x="1555751" y="6248400"/>
            <a:ext cx="2540000" cy="45720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en-US" altLang="es-AR"/>
          </a:p>
        </p:txBody>
      </p:sp>
      <p:sp>
        <p:nvSpPr>
          <p:cNvPr id="38940" name="Rectangle 2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en-US" altLang="es-AR"/>
          </a:p>
        </p:txBody>
      </p:sp>
      <p:sp>
        <p:nvSpPr>
          <p:cNvPr id="38941" name="Rectangle 2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E276F958-44E2-4B7A-A42F-7E6C10CDEEFF}" type="slidenum">
              <a:rPr lang="en-US" altLang="es-AR"/>
              <a:pPr/>
              <a:t>‹Nº›</a:t>
            </a:fld>
            <a:endParaRPr lang="en-US" altLang="es-AR"/>
          </a:p>
        </p:txBody>
      </p:sp>
    </p:spTree>
    <p:extLst>
      <p:ext uri="{BB962C8B-B14F-4D97-AF65-F5344CB8AC3E}">
        <p14:creationId xmlns:p14="http://schemas.microsoft.com/office/powerpoint/2010/main" val="39033275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D4B4A8-5C9D-421B-B60B-53D4323336F6}" type="slidenum">
              <a:rPr lang="en-US" altLang="es-AR">
                <a:solidFill>
                  <a:srgbClr val="000000"/>
                </a:solidFill>
              </a:rPr>
              <a:pPr/>
              <a:t>‹Nº›</a:t>
            </a:fld>
            <a:endParaRPr lang="en-U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6596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90DB45-3CD8-4252-9AFB-391D6E7D35D0}" type="slidenum">
              <a:rPr lang="en-US" altLang="es-AR">
                <a:solidFill>
                  <a:srgbClr val="000000"/>
                </a:solidFill>
              </a:rPr>
              <a:pPr/>
              <a:t>‹Nº›</a:t>
            </a:fld>
            <a:endParaRPr lang="en-U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6149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564217" y="1981200"/>
            <a:ext cx="50800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847417" y="1981200"/>
            <a:ext cx="50800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E6A0E0-B535-44E0-A2CB-E7F657C82842}" type="slidenum">
              <a:rPr lang="en-US" altLang="es-AR">
                <a:solidFill>
                  <a:srgbClr val="000000"/>
                </a:solidFill>
              </a:rPr>
              <a:pPr/>
              <a:t>‹Nº›</a:t>
            </a:fld>
            <a:endParaRPr lang="en-U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0802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924A07-FAC9-454C-ACBA-7565683D8599}" type="slidenum">
              <a:rPr lang="en-US" altLang="es-AR">
                <a:solidFill>
                  <a:srgbClr val="000000"/>
                </a:solidFill>
              </a:rPr>
              <a:pPr/>
              <a:t>‹Nº›</a:t>
            </a:fld>
            <a:endParaRPr lang="en-U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761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305200-8FD5-42A2-A774-1D4DDE63ADB9}" type="slidenum">
              <a:rPr lang="en-US" altLang="es-AR">
                <a:solidFill>
                  <a:srgbClr val="000000"/>
                </a:solidFill>
              </a:rPr>
              <a:pPr/>
              <a:t>‹Nº›</a:t>
            </a:fld>
            <a:endParaRPr lang="en-U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69573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49F789-7F2F-48E2-9BC7-B13EED4C1EAA}" type="slidenum">
              <a:rPr lang="en-US" altLang="es-AR">
                <a:solidFill>
                  <a:srgbClr val="000000"/>
                </a:solidFill>
              </a:rPr>
              <a:pPr/>
              <a:t>‹Nº›</a:t>
            </a:fld>
            <a:endParaRPr lang="en-U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0964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4B48DC-5848-4591-BEC4-0CF4908DA26C}" type="slidenum">
              <a:rPr lang="en-US" altLang="es-AR">
                <a:solidFill>
                  <a:srgbClr val="000000"/>
                </a:solidFill>
              </a:rPr>
              <a:pPr/>
              <a:t>‹Nº›</a:t>
            </a:fld>
            <a:endParaRPr lang="en-U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5155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6AA44C-4810-4800-A659-45336FA8E448}" type="slidenum">
              <a:rPr lang="en-US" altLang="es-AR">
                <a:solidFill>
                  <a:srgbClr val="000000"/>
                </a:solidFill>
              </a:rPr>
              <a:pPr/>
              <a:t>‹Nº›</a:t>
            </a:fld>
            <a:endParaRPr lang="en-U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62302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9CCECD-D5B5-4F91-8AE8-CE56F5325D36}" type="slidenum">
              <a:rPr lang="en-US" altLang="es-AR">
                <a:solidFill>
                  <a:srgbClr val="000000"/>
                </a:solidFill>
              </a:rPr>
              <a:pPr/>
              <a:t>‹Nº›</a:t>
            </a:fld>
            <a:endParaRPr lang="en-U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901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6BE-8D97-458E-9395-9FF273E53BC0}" type="datetimeFigureOut">
              <a:rPr lang="es-AR" smtClean="0"/>
              <a:t>14/8/2020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3833C-1F8F-4502-BDB3-1EF34A280DA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0845322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336617" y="457200"/>
            <a:ext cx="2590800" cy="56388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1564217" y="457200"/>
            <a:ext cx="7569200" cy="56388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7B649E-0B75-40A8-9203-D1BBA0485BA7}" type="slidenum">
              <a:rPr lang="en-US" altLang="es-AR">
                <a:solidFill>
                  <a:srgbClr val="000000"/>
                </a:solidFill>
              </a:rPr>
              <a:pPr/>
              <a:t>‹Nº›</a:t>
            </a:fld>
            <a:endParaRPr lang="en-U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2540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4" name="Group 2"/>
          <p:cNvGrpSpPr>
            <a:grpSpLocks/>
          </p:cNvGrpSpPr>
          <p:nvPr/>
        </p:nvGrpSpPr>
        <p:grpSpPr bwMode="auto">
          <a:xfrm>
            <a:off x="-4233" y="2438401"/>
            <a:ext cx="12196233" cy="1063625"/>
            <a:chOff x="-2" y="1536"/>
            <a:chExt cx="5762" cy="670"/>
          </a:xfrm>
        </p:grpSpPr>
        <p:grpSp>
          <p:nvGrpSpPr>
            <p:cNvPr id="38915" name="Group 3"/>
            <p:cNvGrpSpPr>
              <a:grpSpLocks/>
            </p:cNvGrpSpPr>
            <p:nvPr/>
          </p:nvGrpSpPr>
          <p:grpSpPr bwMode="auto">
            <a:xfrm flipH="1">
              <a:off x="-2" y="1562"/>
              <a:ext cx="5762" cy="638"/>
              <a:chOff x="-2" y="1562"/>
              <a:chExt cx="5762" cy="638"/>
            </a:xfrm>
          </p:grpSpPr>
          <p:sp>
            <p:nvSpPr>
              <p:cNvPr id="38916" name="Freeform 4"/>
              <p:cNvSpPr>
                <a:spLocks/>
              </p:cNvSpPr>
              <p:nvPr/>
            </p:nvSpPr>
            <p:spPr bwMode="ltGray">
              <a:xfrm rot="-5400000">
                <a:off x="2559" y="-993"/>
                <a:ext cx="624" cy="5745"/>
              </a:xfrm>
              <a:custGeom>
                <a:avLst/>
                <a:gdLst>
                  <a:gd name="T0" fmla="*/ 0 w 1000"/>
                  <a:gd name="T1" fmla="*/ 0 h 720"/>
                  <a:gd name="T2" fmla="*/ 0 w 1000"/>
                  <a:gd name="T3" fmla="*/ 720 h 720"/>
                  <a:gd name="T4" fmla="*/ 1000 w 1000"/>
                  <a:gd name="T5" fmla="*/ 720 h 720"/>
                  <a:gd name="T6" fmla="*/ 1000 w 1000"/>
                  <a:gd name="T7" fmla="*/ 0 h 720"/>
                  <a:gd name="T8" fmla="*/ 0 w 1000"/>
                  <a:gd name="T9" fmla="*/ 0 h 7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0" h="720">
                    <a:moveTo>
                      <a:pt x="0" y="0"/>
                    </a:moveTo>
                    <a:lnTo>
                      <a:pt x="0" y="720"/>
                    </a:lnTo>
                    <a:lnTo>
                      <a:pt x="1000" y="720"/>
                    </a:lnTo>
                    <a:lnTo>
                      <a:pt x="1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17" name="Freeform 5"/>
              <p:cNvSpPr>
                <a:spLocks/>
              </p:cNvSpPr>
              <p:nvPr/>
            </p:nvSpPr>
            <p:spPr bwMode="ltGray">
              <a:xfrm rot="-5400000">
                <a:off x="1323" y="1669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18" name="Freeform 6"/>
              <p:cNvSpPr>
                <a:spLocks/>
              </p:cNvSpPr>
              <p:nvPr/>
            </p:nvSpPr>
            <p:spPr bwMode="ltGray">
              <a:xfrm rot="-5400000">
                <a:off x="982" y="1669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19" name="Freeform 7"/>
              <p:cNvSpPr>
                <a:spLocks/>
              </p:cNvSpPr>
              <p:nvPr/>
            </p:nvSpPr>
            <p:spPr bwMode="ltGray">
              <a:xfrm rot="-5400000">
                <a:off x="-57" y="1752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20" name="Freeform 8"/>
              <p:cNvSpPr>
                <a:spLocks/>
              </p:cNvSpPr>
              <p:nvPr/>
            </p:nvSpPr>
            <p:spPr bwMode="ltGray">
              <a:xfrm rot="-5400000">
                <a:off x="664" y="1733"/>
                <a:ext cx="624" cy="294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21" name="Freeform 9"/>
              <p:cNvSpPr>
                <a:spLocks/>
              </p:cNvSpPr>
              <p:nvPr/>
            </p:nvSpPr>
            <p:spPr bwMode="ltGray">
              <a:xfrm rot="-5400000">
                <a:off x="442" y="1699"/>
                <a:ext cx="624" cy="362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22" name="Freeform 10"/>
              <p:cNvSpPr>
                <a:spLocks/>
              </p:cNvSpPr>
              <p:nvPr/>
            </p:nvSpPr>
            <p:spPr bwMode="ltGray">
              <a:xfrm rot="-5400000">
                <a:off x="156" y="1726"/>
                <a:ext cx="632" cy="315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23" name="Freeform 11"/>
              <p:cNvSpPr>
                <a:spLocks/>
              </p:cNvSpPr>
              <p:nvPr/>
            </p:nvSpPr>
            <p:spPr bwMode="ltGray">
              <a:xfrm rot="-5400000">
                <a:off x="3211" y="1664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24" name="Freeform 12"/>
              <p:cNvSpPr>
                <a:spLocks/>
              </p:cNvSpPr>
              <p:nvPr/>
            </p:nvSpPr>
            <p:spPr bwMode="ltGray">
              <a:xfrm rot="-5400000">
                <a:off x="2870" y="1664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25" name="Freeform 13"/>
              <p:cNvSpPr>
                <a:spLocks/>
              </p:cNvSpPr>
              <p:nvPr/>
            </p:nvSpPr>
            <p:spPr bwMode="ltGray">
              <a:xfrm rot="-5400000">
                <a:off x="1830" y="1747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26" name="Freeform 14"/>
              <p:cNvSpPr>
                <a:spLocks/>
              </p:cNvSpPr>
              <p:nvPr/>
            </p:nvSpPr>
            <p:spPr bwMode="ltGray">
              <a:xfrm rot="-5400000">
                <a:off x="2551" y="1728"/>
                <a:ext cx="624" cy="294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27" name="Freeform 15"/>
              <p:cNvSpPr>
                <a:spLocks/>
              </p:cNvSpPr>
              <p:nvPr/>
            </p:nvSpPr>
            <p:spPr bwMode="ltGray">
              <a:xfrm rot="-5400000">
                <a:off x="2330" y="1694"/>
                <a:ext cx="624" cy="361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28" name="Freeform 16"/>
              <p:cNvSpPr>
                <a:spLocks/>
              </p:cNvSpPr>
              <p:nvPr/>
            </p:nvSpPr>
            <p:spPr bwMode="ltGray">
              <a:xfrm rot="-5400000">
                <a:off x="2043" y="1721"/>
                <a:ext cx="632" cy="316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29" name="Freeform 17"/>
              <p:cNvSpPr>
                <a:spLocks/>
              </p:cNvSpPr>
              <p:nvPr/>
            </p:nvSpPr>
            <p:spPr bwMode="ltGray">
              <a:xfrm rot="-5400000">
                <a:off x="4077" y="1669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30" name="Freeform 18"/>
              <p:cNvSpPr>
                <a:spLocks/>
              </p:cNvSpPr>
              <p:nvPr/>
            </p:nvSpPr>
            <p:spPr bwMode="ltGray">
              <a:xfrm rot="-5400000">
                <a:off x="3736" y="1669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31" name="Freeform 19"/>
              <p:cNvSpPr>
                <a:spLocks/>
              </p:cNvSpPr>
              <p:nvPr/>
            </p:nvSpPr>
            <p:spPr bwMode="ltGray">
              <a:xfrm rot="-5400000">
                <a:off x="4584" y="1747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32" name="Freeform 20"/>
              <p:cNvSpPr>
                <a:spLocks/>
              </p:cNvSpPr>
              <p:nvPr/>
            </p:nvSpPr>
            <p:spPr bwMode="ltGray">
              <a:xfrm>
                <a:off x="5469" y="1562"/>
                <a:ext cx="291" cy="625"/>
              </a:xfrm>
              <a:custGeom>
                <a:avLst/>
                <a:gdLst>
                  <a:gd name="T0" fmla="*/ 0 w 291"/>
                  <a:gd name="T1" fmla="*/ 624 h 625"/>
                  <a:gd name="T2" fmla="*/ 291 w 291"/>
                  <a:gd name="T3" fmla="*/ 625 h 625"/>
                  <a:gd name="T4" fmla="*/ 291 w 291"/>
                  <a:gd name="T5" fmla="*/ 6 h 625"/>
                  <a:gd name="T6" fmla="*/ 0 w 291"/>
                  <a:gd name="T7" fmla="*/ 0 h 625"/>
                  <a:gd name="T8" fmla="*/ 0 w 291"/>
                  <a:gd name="T9" fmla="*/ 624 h 6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1" h="625">
                    <a:moveTo>
                      <a:pt x="0" y="624"/>
                    </a:moveTo>
                    <a:lnTo>
                      <a:pt x="291" y="625"/>
                    </a:lnTo>
                    <a:lnTo>
                      <a:pt x="291" y="6"/>
                    </a:lnTo>
                    <a:lnTo>
                      <a:pt x="0" y="0"/>
                    </a:lnTo>
                    <a:cubicBezTo>
                      <a:pt x="39" y="384"/>
                      <a:pt x="0" y="494"/>
                      <a:pt x="0" y="624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33" name="Freeform 21"/>
              <p:cNvSpPr>
                <a:spLocks/>
              </p:cNvSpPr>
              <p:nvPr/>
            </p:nvSpPr>
            <p:spPr bwMode="ltGray">
              <a:xfrm rot="-5400000">
                <a:off x="5084" y="1694"/>
                <a:ext cx="624" cy="361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934" name="Freeform 22"/>
              <p:cNvSpPr>
                <a:spLocks/>
              </p:cNvSpPr>
              <p:nvPr/>
            </p:nvSpPr>
            <p:spPr bwMode="ltGray">
              <a:xfrm rot="-5400000">
                <a:off x="4797" y="1721"/>
                <a:ext cx="632" cy="316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38935" name="Freeform 23"/>
            <p:cNvSpPr>
              <a:spLocks/>
            </p:cNvSpPr>
            <p:nvPr/>
          </p:nvSpPr>
          <p:spPr bwMode="ltGray">
            <a:xfrm flipH="1">
              <a:off x="-2" y="1536"/>
              <a:ext cx="5762" cy="412"/>
            </a:xfrm>
            <a:custGeom>
              <a:avLst/>
              <a:gdLst>
                <a:gd name="T0" fmla="*/ 0 w 5762"/>
                <a:gd name="T1" fmla="*/ 196 h 385"/>
                <a:gd name="T2" fmla="*/ 5762 w 5762"/>
                <a:gd name="T3" fmla="*/ 188 h 385"/>
                <a:gd name="T4" fmla="*/ 5762 w 5762"/>
                <a:gd name="T5" fmla="*/ 4 h 385"/>
                <a:gd name="T6" fmla="*/ 0 w 5762"/>
                <a:gd name="T7" fmla="*/ 0 h 385"/>
                <a:gd name="T8" fmla="*/ 0 w 5762"/>
                <a:gd name="T9" fmla="*/ 196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62" h="385">
                  <a:moveTo>
                    <a:pt x="0" y="196"/>
                  </a:moveTo>
                  <a:cubicBezTo>
                    <a:pt x="1667" y="385"/>
                    <a:pt x="2275" y="93"/>
                    <a:pt x="5762" y="188"/>
                  </a:cubicBezTo>
                  <a:lnTo>
                    <a:pt x="5762" y="4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8936" name="Freeform 24"/>
            <p:cNvSpPr>
              <a:spLocks/>
            </p:cNvSpPr>
            <p:nvPr/>
          </p:nvSpPr>
          <p:spPr bwMode="ltGray">
            <a:xfrm flipH="1">
              <a:off x="-2" y="2017"/>
              <a:ext cx="5761" cy="189"/>
            </a:xfrm>
            <a:custGeom>
              <a:avLst/>
              <a:gdLst>
                <a:gd name="T0" fmla="*/ 0 w 5761"/>
                <a:gd name="T1" fmla="*/ 28 h 189"/>
                <a:gd name="T2" fmla="*/ 5761 w 5761"/>
                <a:gd name="T3" fmla="*/ 0 h 189"/>
                <a:gd name="T4" fmla="*/ 5761 w 5761"/>
                <a:gd name="T5" fmla="*/ 189 h 189"/>
                <a:gd name="T6" fmla="*/ 1 w 5761"/>
                <a:gd name="T7" fmla="*/ 189 h 189"/>
                <a:gd name="T8" fmla="*/ 0 w 5761"/>
                <a:gd name="T9" fmla="*/ 28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61" h="189">
                  <a:moveTo>
                    <a:pt x="0" y="28"/>
                  </a:moveTo>
                  <a:cubicBezTo>
                    <a:pt x="961" y="0"/>
                    <a:pt x="4971" y="161"/>
                    <a:pt x="5761" y="0"/>
                  </a:cubicBezTo>
                  <a:lnTo>
                    <a:pt x="5761" y="189"/>
                  </a:lnTo>
                  <a:lnTo>
                    <a:pt x="1" y="189"/>
                  </a:lnTo>
                  <a:lnTo>
                    <a:pt x="0" y="28"/>
                  </a:lnTo>
                  <a:close/>
                </a:path>
              </a:pathLst>
            </a:custGeom>
            <a:gradFill rotWithShape="0">
              <a:gsLst>
                <a:gs pos="0">
                  <a:srgbClr val="767676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38937" name="Rectangle 25"/>
          <p:cNvSpPr>
            <a:spLocks noGrp="1" noChangeArrowheads="1"/>
          </p:cNvSpPr>
          <p:nvPr>
            <p:ph type="ctrTitle"/>
          </p:nvPr>
        </p:nvSpPr>
        <p:spPr>
          <a:xfrm>
            <a:off x="1564217" y="1341438"/>
            <a:ext cx="103632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s-AR" noProof="0" smtClean="0"/>
              <a:t>Haga clic para modificar el estilo de título del patrón</a:t>
            </a:r>
          </a:p>
        </p:txBody>
      </p:sp>
      <p:sp>
        <p:nvSpPr>
          <p:cNvPr id="38938" name="Rectangle 26"/>
          <p:cNvSpPr>
            <a:spLocks noGrp="1" noChangeArrowheads="1"/>
          </p:cNvSpPr>
          <p:nvPr>
            <p:ph type="subTitle" idx="1"/>
          </p:nvPr>
        </p:nvSpPr>
        <p:spPr>
          <a:xfrm>
            <a:off x="1555751" y="3886200"/>
            <a:ext cx="8534400" cy="1752600"/>
          </a:xfrm>
        </p:spPr>
        <p:txBody>
          <a:bodyPr/>
          <a:lstStyle>
            <a:lvl1pPr marL="0" indent="0">
              <a:buFont typeface="Monotype Sorts" pitchFamily="2" charset="2"/>
              <a:buNone/>
              <a:defRPr/>
            </a:lvl1pPr>
          </a:lstStyle>
          <a:p>
            <a:pPr lvl="0"/>
            <a:r>
              <a:rPr lang="en-US" altLang="es-AR" noProof="0" smtClean="0"/>
              <a:t>Haga clic para modificar el estilo de subtítulo del patrón</a:t>
            </a:r>
          </a:p>
        </p:txBody>
      </p:sp>
      <p:sp>
        <p:nvSpPr>
          <p:cNvPr id="38939" name="Rectangle 27"/>
          <p:cNvSpPr>
            <a:spLocks noGrp="1" noChangeArrowheads="1"/>
          </p:cNvSpPr>
          <p:nvPr>
            <p:ph type="dt" sz="half" idx="2"/>
          </p:nvPr>
        </p:nvSpPr>
        <p:spPr>
          <a:xfrm>
            <a:off x="1555751" y="6248400"/>
            <a:ext cx="2540000" cy="45720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en-US" altLang="es-AR"/>
          </a:p>
        </p:txBody>
      </p:sp>
      <p:sp>
        <p:nvSpPr>
          <p:cNvPr id="38940" name="Rectangle 2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en-US" altLang="es-AR"/>
          </a:p>
        </p:txBody>
      </p:sp>
      <p:sp>
        <p:nvSpPr>
          <p:cNvPr id="38941" name="Rectangle 2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E276F958-44E2-4B7A-A42F-7E6C10CDEEFF}" type="slidenum">
              <a:rPr lang="en-US" altLang="es-AR"/>
              <a:pPr/>
              <a:t>‹Nº›</a:t>
            </a:fld>
            <a:endParaRPr lang="en-US" altLang="es-AR"/>
          </a:p>
        </p:txBody>
      </p:sp>
    </p:spTree>
    <p:extLst>
      <p:ext uri="{BB962C8B-B14F-4D97-AF65-F5344CB8AC3E}">
        <p14:creationId xmlns:p14="http://schemas.microsoft.com/office/powerpoint/2010/main" val="230245801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D4B4A8-5C9D-421B-B60B-53D4323336F6}" type="slidenum">
              <a:rPr lang="en-US" altLang="es-AR">
                <a:solidFill>
                  <a:srgbClr val="000000"/>
                </a:solidFill>
              </a:rPr>
              <a:pPr/>
              <a:t>‹Nº›</a:t>
            </a:fld>
            <a:endParaRPr lang="en-U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388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90DB45-3CD8-4252-9AFB-391D6E7D35D0}" type="slidenum">
              <a:rPr lang="en-US" altLang="es-AR">
                <a:solidFill>
                  <a:srgbClr val="000000"/>
                </a:solidFill>
              </a:rPr>
              <a:pPr/>
              <a:t>‹Nº›</a:t>
            </a:fld>
            <a:endParaRPr lang="en-U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78488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564217" y="1981200"/>
            <a:ext cx="50800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847417" y="1981200"/>
            <a:ext cx="50800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E6A0E0-B535-44E0-A2CB-E7F657C82842}" type="slidenum">
              <a:rPr lang="en-US" altLang="es-AR">
                <a:solidFill>
                  <a:srgbClr val="000000"/>
                </a:solidFill>
              </a:rPr>
              <a:pPr/>
              <a:t>‹Nº›</a:t>
            </a:fld>
            <a:endParaRPr lang="en-U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93494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924A07-FAC9-454C-ACBA-7565683D8599}" type="slidenum">
              <a:rPr lang="en-US" altLang="es-AR">
                <a:solidFill>
                  <a:srgbClr val="000000"/>
                </a:solidFill>
              </a:rPr>
              <a:pPr/>
              <a:t>‹Nº›</a:t>
            </a:fld>
            <a:endParaRPr lang="en-U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3992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305200-8FD5-42A2-A774-1D4DDE63ADB9}" type="slidenum">
              <a:rPr lang="en-US" altLang="es-AR">
                <a:solidFill>
                  <a:srgbClr val="000000"/>
                </a:solidFill>
              </a:rPr>
              <a:pPr/>
              <a:t>‹Nº›</a:t>
            </a:fld>
            <a:endParaRPr lang="en-U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80806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49F789-7F2F-48E2-9BC7-B13EED4C1EAA}" type="slidenum">
              <a:rPr lang="en-US" altLang="es-AR">
                <a:solidFill>
                  <a:srgbClr val="000000"/>
                </a:solidFill>
              </a:rPr>
              <a:pPr/>
              <a:t>‹Nº›</a:t>
            </a:fld>
            <a:endParaRPr lang="en-U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79953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4B48DC-5848-4591-BEC4-0CF4908DA26C}" type="slidenum">
              <a:rPr lang="en-US" altLang="es-AR">
                <a:solidFill>
                  <a:srgbClr val="000000"/>
                </a:solidFill>
              </a:rPr>
              <a:pPr/>
              <a:t>‹Nº›</a:t>
            </a:fld>
            <a:endParaRPr lang="en-U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40066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6AA44C-4810-4800-A659-45336FA8E448}" type="slidenum">
              <a:rPr lang="en-US" altLang="es-AR">
                <a:solidFill>
                  <a:srgbClr val="000000"/>
                </a:solidFill>
              </a:rPr>
              <a:pPr/>
              <a:t>‹Nº›</a:t>
            </a:fld>
            <a:endParaRPr lang="en-U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779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6BE-8D97-458E-9395-9FF273E53BC0}" type="datetimeFigureOut">
              <a:rPr lang="es-AR" smtClean="0"/>
              <a:t>14/8/2020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3833C-1F8F-4502-BDB3-1EF34A280DA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5186194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9CCECD-D5B5-4F91-8AE8-CE56F5325D36}" type="slidenum">
              <a:rPr lang="en-US" altLang="es-AR">
                <a:solidFill>
                  <a:srgbClr val="000000"/>
                </a:solidFill>
              </a:rPr>
              <a:pPr/>
              <a:t>‹Nº›</a:t>
            </a:fld>
            <a:endParaRPr lang="en-U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0345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336617" y="457200"/>
            <a:ext cx="2590800" cy="56388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1564217" y="457200"/>
            <a:ext cx="7569200" cy="56388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7B649E-0B75-40A8-9203-D1BBA0485BA7}" type="slidenum">
              <a:rPr lang="en-US" altLang="es-AR">
                <a:solidFill>
                  <a:srgbClr val="000000"/>
                </a:solidFill>
              </a:rPr>
              <a:pPr/>
              <a:t>‹Nº›</a:t>
            </a:fld>
            <a:endParaRPr lang="en-U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278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6BE-8D97-458E-9395-9FF273E53BC0}" type="datetimeFigureOut">
              <a:rPr lang="es-AR" smtClean="0"/>
              <a:t>14/8/2020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3833C-1F8F-4502-BDB3-1EF34A280DA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42293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6BE-8D97-458E-9395-9FF273E53BC0}" type="datetimeFigureOut">
              <a:rPr lang="es-AR" smtClean="0"/>
              <a:t>14/8/2020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3833C-1F8F-4502-BDB3-1EF34A280DA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3976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6BE-8D97-458E-9395-9FF273E53BC0}" type="datetimeFigureOut">
              <a:rPr lang="es-AR" smtClean="0"/>
              <a:t>14/8/2020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3833C-1F8F-4502-BDB3-1EF34A280DA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71906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956BE-8D97-458E-9395-9FF273E53BC0}" type="datetimeFigureOut">
              <a:rPr lang="es-AR" smtClean="0"/>
              <a:t>14/8/2020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3833C-1F8F-4502-BDB3-1EF34A280DA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15700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0B956BE-8D97-458E-9395-9FF273E53BC0}" type="datetimeFigureOut">
              <a:rPr lang="es-AR" smtClean="0"/>
              <a:t>14/8/2020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F13833C-1F8F-4502-BDB3-1EF34A280DA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080440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0" y="1"/>
            <a:ext cx="12192000" cy="6856413"/>
            <a:chOff x="0" y="0"/>
            <a:chExt cx="5760" cy="4319"/>
          </a:xfrm>
        </p:grpSpPr>
        <p:sp>
          <p:nvSpPr>
            <p:cNvPr id="819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819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819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819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2 w 1722"/>
                <a:gd name="T1" fmla="*/ 66 h 66"/>
                <a:gd name="T2" fmla="*/ 1722 w 1722"/>
                <a:gd name="T3" fmla="*/ 60 h 66"/>
                <a:gd name="T4" fmla="*/ 0 w 1722"/>
                <a:gd name="T5" fmla="*/ 0 h 66"/>
                <a:gd name="T6" fmla="*/ 0 w 1722"/>
                <a:gd name="T7" fmla="*/ 48 h 66"/>
                <a:gd name="T8" fmla="*/ 1722 w 1722"/>
                <a:gd name="T9" fmla="*/ 66 h 66"/>
                <a:gd name="T10" fmla="*/ 1722 w 1722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819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820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5 w 975"/>
                <a:gd name="T1" fmla="*/ 48 h 101"/>
                <a:gd name="T2" fmla="*/ 975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5 w 975"/>
                <a:gd name="T9" fmla="*/ 48 h 101"/>
                <a:gd name="T10" fmla="*/ 975 w 975"/>
                <a:gd name="T11" fmla="*/ 4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820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41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41 w 2141"/>
                <a:gd name="T7" fmla="*/ 0 h 198"/>
                <a:gd name="T8" fmla="*/ 2141 w 2141"/>
                <a:gd name="T9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820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820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82 w 2517"/>
                <a:gd name="T1" fmla="*/ 276 h 276"/>
                <a:gd name="T2" fmla="*/ 2517 w 2517"/>
                <a:gd name="T3" fmla="*/ 204 h 276"/>
                <a:gd name="T4" fmla="*/ 2260 w 2517"/>
                <a:gd name="T5" fmla="*/ 0 h 276"/>
                <a:gd name="T6" fmla="*/ 0 w 2517"/>
                <a:gd name="T7" fmla="*/ 276 h 276"/>
                <a:gd name="T8" fmla="*/ 2182 w 2517"/>
                <a:gd name="T9" fmla="*/ 276 h 276"/>
                <a:gd name="T10" fmla="*/ 2182 w 2517"/>
                <a:gd name="T11" fmla="*/ 27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820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820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9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9 w 729"/>
                <a:gd name="T7" fmla="*/ 240 h 240"/>
                <a:gd name="T8" fmla="*/ 729 w 729"/>
                <a:gd name="T9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820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820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9 w 729"/>
                <a:gd name="T1" fmla="*/ 318 h 318"/>
                <a:gd name="T2" fmla="*/ 729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9 w 729"/>
                <a:gd name="T9" fmla="*/ 318 h 318"/>
                <a:gd name="T10" fmla="*/ 729 w 729"/>
                <a:gd name="T11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820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820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821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821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821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821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821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821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821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821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821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821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822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2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822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822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822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822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822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822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822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822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822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sp>
          <p:nvSpPr>
            <p:cNvPr id="823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FFFFFF"/>
                </a:solidFill>
              </a:endParaRPr>
            </a:p>
          </p:txBody>
        </p:sp>
        <p:grpSp>
          <p:nvGrpSpPr>
            <p:cNvPr id="8231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823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FFFFFF"/>
                  </a:solidFill>
                </a:endParaRPr>
              </a:p>
            </p:txBody>
          </p:sp>
          <p:sp>
            <p:nvSpPr>
              <p:cNvPr id="823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8234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3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AR" smtClean="0"/>
              <a:t>Haga clic para cambiar el estilo de título	</a:t>
            </a:r>
          </a:p>
        </p:txBody>
      </p:sp>
      <p:sp>
        <p:nvSpPr>
          <p:cNvPr id="8235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AR" smtClean="0"/>
              <a:t>Haga clic para modificar el estilo de texto del patrón</a:t>
            </a:r>
          </a:p>
          <a:p>
            <a:pPr lvl="1"/>
            <a:r>
              <a:rPr lang="es-ES" altLang="es-AR" smtClean="0"/>
              <a:t>Segundo nivel</a:t>
            </a:r>
          </a:p>
          <a:p>
            <a:pPr lvl="2"/>
            <a:r>
              <a:rPr lang="es-ES" altLang="es-AR" smtClean="0"/>
              <a:t>Tercer nivel</a:t>
            </a:r>
          </a:p>
          <a:p>
            <a:pPr lvl="3"/>
            <a:r>
              <a:rPr lang="es-ES" altLang="es-AR" smtClean="0"/>
              <a:t>Cuarto nivel</a:t>
            </a:r>
          </a:p>
          <a:p>
            <a:pPr lvl="4"/>
            <a:r>
              <a:rPr lang="es-ES" altLang="es-AR" smtClean="0"/>
              <a:t>Quinto nivel</a:t>
            </a:r>
          </a:p>
        </p:txBody>
      </p:sp>
      <p:sp>
        <p:nvSpPr>
          <p:cNvPr id="8236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altLang="es-AR">
              <a:solidFill>
                <a:srgbClr val="FFFFFF"/>
              </a:solidFill>
            </a:endParaRPr>
          </a:p>
        </p:txBody>
      </p:sp>
      <p:sp>
        <p:nvSpPr>
          <p:cNvPr id="8237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altLang="es-AR">
              <a:solidFill>
                <a:srgbClr val="FFFFFF"/>
              </a:solidFill>
            </a:endParaRPr>
          </a:p>
        </p:txBody>
      </p:sp>
      <p:sp>
        <p:nvSpPr>
          <p:cNvPr id="8238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0884253-0818-410B-8ED4-6FCCAA0CC0D5}" type="slidenum">
              <a:rPr lang="es-ES" altLang="es-AR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A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7065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anose="05000000000000000000" pitchFamily="2" charset="2"/>
        <a:buBlip>
          <a:blip r:embed="rId14"/>
        </a:buBlip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Blip>
          <a:blip r:embed="rId15"/>
        </a:buBlip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Blip>
          <a:blip r:embed="rId16"/>
        </a:buBlip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rgbClr val="FFFFFF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0" name="Group 2"/>
          <p:cNvGrpSpPr>
            <a:grpSpLocks/>
          </p:cNvGrpSpPr>
          <p:nvPr/>
        </p:nvGrpSpPr>
        <p:grpSpPr bwMode="auto">
          <a:xfrm>
            <a:off x="1" y="-4763"/>
            <a:ext cx="1418167" cy="6858001"/>
            <a:chOff x="0" y="-3"/>
            <a:chExt cx="670" cy="4320"/>
          </a:xfrm>
        </p:grpSpPr>
        <p:grpSp>
          <p:nvGrpSpPr>
            <p:cNvPr id="37891" name="Group 3"/>
            <p:cNvGrpSpPr>
              <a:grpSpLocks/>
            </p:cNvGrpSpPr>
            <p:nvPr/>
          </p:nvGrpSpPr>
          <p:grpSpPr bwMode="auto">
            <a:xfrm rot="16200000" flipH="1">
              <a:off x="-1815" y="1838"/>
              <a:ext cx="4320" cy="638"/>
              <a:chOff x="-2" y="1562"/>
              <a:chExt cx="5762" cy="638"/>
            </a:xfrm>
          </p:grpSpPr>
          <p:sp>
            <p:nvSpPr>
              <p:cNvPr id="37892" name="Freeform 4"/>
              <p:cNvSpPr>
                <a:spLocks/>
              </p:cNvSpPr>
              <p:nvPr/>
            </p:nvSpPr>
            <p:spPr bwMode="ltGray">
              <a:xfrm rot="-5400000">
                <a:off x="2559" y="-993"/>
                <a:ext cx="624" cy="5745"/>
              </a:xfrm>
              <a:custGeom>
                <a:avLst/>
                <a:gdLst>
                  <a:gd name="T0" fmla="*/ 0 w 1000"/>
                  <a:gd name="T1" fmla="*/ 0 h 720"/>
                  <a:gd name="T2" fmla="*/ 0 w 1000"/>
                  <a:gd name="T3" fmla="*/ 720 h 720"/>
                  <a:gd name="T4" fmla="*/ 1000 w 1000"/>
                  <a:gd name="T5" fmla="*/ 720 h 720"/>
                  <a:gd name="T6" fmla="*/ 1000 w 1000"/>
                  <a:gd name="T7" fmla="*/ 0 h 720"/>
                  <a:gd name="T8" fmla="*/ 0 w 1000"/>
                  <a:gd name="T9" fmla="*/ 0 h 7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0" h="720">
                    <a:moveTo>
                      <a:pt x="0" y="0"/>
                    </a:moveTo>
                    <a:lnTo>
                      <a:pt x="0" y="720"/>
                    </a:lnTo>
                    <a:lnTo>
                      <a:pt x="1000" y="720"/>
                    </a:lnTo>
                    <a:lnTo>
                      <a:pt x="1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893" name="Freeform 5"/>
              <p:cNvSpPr>
                <a:spLocks/>
              </p:cNvSpPr>
              <p:nvPr/>
            </p:nvSpPr>
            <p:spPr bwMode="ltGray">
              <a:xfrm rot="-5400000">
                <a:off x="1323" y="1669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894" name="Freeform 6"/>
              <p:cNvSpPr>
                <a:spLocks/>
              </p:cNvSpPr>
              <p:nvPr/>
            </p:nvSpPr>
            <p:spPr bwMode="ltGray">
              <a:xfrm rot="-5400000">
                <a:off x="982" y="1669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895" name="Freeform 7"/>
              <p:cNvSpPr>
                <a:spLocks/>
              </p:cNvSpPr>
              <p:nvPr/>
            </p:nvSpPr>
            <p:spPr bwMode="ltGray">
              <a:xfrm rot="-5400000">
                <a:off x="-57" y="1752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896" name="Freeform 8"/>
              <p:cNvSpPr>
                <a:spLocks/>
              </p:cNvSpPr>
              <p:nvPr/>
            </p:nvSpPr>
            <p:spPr bwMode="ltGray">
              <a:xfrm rot="-5400000">
                <a:off x="664" y="1733"/>
                <a:ext cx="624" cy="294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897" name="Freeform 9"/>
              <p:cNvSpPr>
                <a:spLocks/>
              </p:cNvSpPr>
              <p:nvPr/>
            </p:nvSpPr>
            <p:spPr bwMode="ltGray">
              <a:xfrm rot="-5400000">
                <a:off x="442" y="1699"/>
                <a:ext cx="624" cy="362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898" name="Freeform 10"/>
              <p:cNvSpPr>
                <a:spLocks/>
              </p:cNvSpPr>
              <p:nvPr/>
            </p:nvSpPr>
            <p:spPr bwMode="ltGray">
              <a:xfrm rot="-5400000">
                <a:off x="156" y="1726"/>
                <a:ext cx="632" cy="315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899" name="Freeform 11"/>
              <p:cNvSpPr>
                <a:spLocks/>
              </p:cNvSpPr>
              <p:nvPr/>
            </p:nvSpPr>
            <p:spPr bwMode="ltGray">
              <a:xfrm rot="-5400000">
                <a:off x="3211" y="1664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00" name="Freeform 12"/>
              <p:cNvSpPr>
                <a:spLocks/>
              </p:cNvSpPr>
              <p:nvPr/>
            </p:nvSpPr>
            <p:spPr bwMode="ltGray">
              <a:xfrm rot="-5400000">
                <a:off x="2870" y="1664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01" name="Freeform 13"/>
              <p:cNvSpPr>
                <a:spLocks/>
              </p:cNvSpPr>
              <p:nvPr/>
            </p:nvSpPr>
            <p:spPr bwMode="ltGray">
              <a:xfrm rot="-5400000">
                <a:off x="1830" y="1747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02" name="Freeform 14"/>
              <p:cNvSpPr>
                <a:spLocks/>
              </p:cNvSpPr>
              <p:nvPr/>
            </p:nvSpPr>
            <p:spPr bwMode="ltGray">
              <a:xfrm rot="-5400000">
                <a:off x="2551" y="1728"/>
                <a:ext cx="624" cy="294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03" name="Freeform 15"/>
              <p:cNvSpPr>
                <a:spLocks/>
              </p:cNvSpPr>
              <p:nvPr/>
            </p:nvSpPr>
            <p:spPr bwMode="ltGray">
              <a:xfrm rot="-5400000">
                <a:off x="2330" y="1694"/>
                <a:ext cx="624" cy="361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04" name="Freeform 16"/>
              <p:cNvSpPr>
                <a:spLocks/>
              </p:cNvSpPr>
              <p:nvPr/>
            </p:nvSpPr>
            <p:spPr bwMode="ltGray">
              <a:xfrm rot="-5400000">
                <a:off x="2043" y="1721"/>
                <a:ext cx="632" cy="316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05" name="Freeform 17"/>
              <p:cNvSpPr>
                <a:spLocks/>
              </p:cNvSpPr>
              <p:nvPr/>
            </p:nvSpPr>
            <p:spPr bwMode="ltGray">
              <a:xfrm rot="-5400000">
                <a:off x="4077" y="1669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06" name="Freeform 18"/>
              <p:cNvSpPr>
                <a:spLocks/>
              </p:cNvSpPr>
              <p:nvPr/>
            </p:nvSpPr>
            <p:spPr bwMode="ltGray">
              <a:xfrm rot="-5400000">
                <a:off x="3736" y="1669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07" name="Freeform 19"/>
              <p:cNvSpPr>
                <a:spLocks/>
              </p:cNvSpPr>
              <p:nvPr/>
            </p:nvSpPr>
            <p:spPr bwMode="ltGray">
              <a:xfrm rot="-5400000">
                <a:off x="4584" y="1747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08" name="Freeform 20"/>
              <p:cNvSpPr>
                <a:spLocks/>
              </p:cNvSpPr>
              <p:nvPr/>
            </p:nvSpPr>
            <p:spPr bwMode="ltGray">
              <a:xfrm>
                <a:off x="5469" y="1562"/>
                <a:ext cx="291" cy="625"/>
              </a:xfrm>
              <a:custGeom>
                <a:avLst/>
                <a:gdLst>
                  <a:gd name="T0" fmla="*/ 0 w 291"/>
                  <a:gd name="T1" fmla="*/ 624 h 625"/>
                  <a:gd name="T2" fmla="*/ 291 w 291"/>
                  <a:gd name="T3" fmla="*/ 625 h 625"/>
                  <a:gd name="T4" fmla="*/ 291 w 291"/>
                  <a:gd name="T5" fmla="*/ 6 h 625"/>
                  <a:gd name="T6" fmla="*/ 0 w 291"/>
                  <a:gd name="T7" fmla="*/ 0 h 625"/>
                  <a:gd name="T8" fmla="*/ 0 w 291"/>
                  <a:gd name="T9" fmla="*/ 624 h 6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1" h="625">
                    <a:moveTo>
                      <a:pt x="0" y="624"/>
                    </a:moveTo>
                    <a:lnTo>
                      <a:pt x="291" y="625"/>
                    </a:lnTo>
                    <a:lnTo>
                      <a:pt x="291" y="6"/>
                    </a:lnTo>
                    <a:lnTo>
                      <a:pt x="0" y="0"/>
                    </a:lnTo>
                    <a:cubicBezTo>
                      <a:pt x="39" y="384"/>
                      <a:pt x="0" y="494"/>
                      <a:pt x="0" y="624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09" name="Freeform 21"/>
              <p:cNvSpPr>
                <a:spLocks/>
              </p:cNvSpPr>
              <p:nvPr/>
            </p:nvSpPr>
            <p:spPr bwMode="ltGray">
              <a:xfrm rot="-5400000">
                <a:off x="5084" y="1694"/>
                <a:ext cx="624" cy="361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10" name="Freeform 22"/>
              <p:cNvSpPr>
                <a:spLocks/>
              </p:cNvSpPr>
              <p:nvPr/>
            </p:nvSpPr>
            <p:spPr bwMode="ltGray">
              <a:xfrm rot="-5400000">
                <a:off x="4797" y="1721"/>
                <a:ext cx="632" cy="316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37911" name="Freeform 23"/>
            <p:cNvSpPr>
              <a:spLocks/>
            </p:cNvSpPr>
            <p:nvPr/>
          </p:nvSpPr>
          <p:spPr bwMode="ltGray">
            <a:xfrm rot="16200000" flipH="1">
              <a:off x="-1954" y="1951"/>
              <a:ext cx="4320" cy="412"/>
            </a:xfrm>
            <a:custGeom>
              <a:avLst/>
              <a:gdLst>
                <a:gd name="T0" fmla="*/ 0 w 5762"/>
                <a:gd name="T1" fmla="*/ 196 h 385"/>
                <a:gd name="T2" fmla="*/ 5762 w 5762"/>
                <a:gd name="T3" fmla="*/ 188 h 385"/>
                <a:gd name="T4" fmla="*/ 5762 w 5762"/>
                <a:gd name="T5" fmla="*/ 4 h 385"/>
                <a:gd name="T6" fmla="*/ 0 w 5762"/>
                <a:gd name="T7" fmla="*/ 0 h 385"/>
                <a:gd name="T8" fmla="*/ 0 w 5762"/>
                <a:gd name="T9" fmla="*/ 196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62" h="385">
                  <a:moveTo>
                    <a:pt x="0" y="196"/>
                  </a:moveTo>
                  <a:cubicBezTo>
                    <a:pt x="1667" y="385"/>
                    <a:pt x="2275" y="93"/>
                    <a:pt x="5762" y="188"/>
                  </a:cubicBezTo>
                  <a:lnTo>
                    <a:pt x="5762" y="4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767676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7912" name="Freeform 24"/>
            <p:cNvSpPr>
              <a:spLocks/>
            </p:cNvSpPr>
            <p:nvPr/>
          </p:nvSpPr>
          <p:spPr bwMode="ltGray">
            <a:xfrm rot="16200000" flipH="1">
              <a:off x="-1584" y="2062"/>
              <a:ext cx="4319" cy="189"/>
            </a:xfrm>
            <a:custGeom>
              <a:avLst/>
              <a:gdLst>
                <a:gd name="T0" fmla="*/ 0 w 5761"/>
                <a:gd name="T1" fmla="*/ 28 h 189"/>
                <a:gd name="T2" fmla="*/ 5761 w 5761"/>
                <a:gd name="T3" fmla="*/ 0 h 189"/>
                <a:gd name="T4" fmla="*/ 5761 w 5761"/>
                <a:gd name="T5" fmla="*/ 189 h 189"/>
                <a:gd name="T6" fmla="*/ 1 w 5761"/>
                <a:gd name="T7" fmla="*/ 189 h 189"/>
                <a:gd name="T8" fmla="*/ 0 w 5761"/>
                <a:gd name="T9" fmla="*/ 28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61" h="189">
                  <a:moveTo>
                    <a:pt x="0" y="28"/>
                  </a:moveTo>
                  <a:cubicBezTo>
                    <a:pt x="961" y="0"/>
                    <a:pt x="4971" y="161"/>
                    <a:pt x="5761" y="0"/>
                  </a:cubicBezTo>
                  <a:lnTo>
                    <a:pt x="5761" y="189"/>
                  </a:lnTo>
                  <a:lnTo>
                    <a:pt x="1" y="189"/>
                  </a:lnTo>
                  <a:lnTo>
                    <a:pt x="0" y="28"/>
                  </a:lnTo>
                  <a:close/>
                </a:path>
              </a:pathLst>
            </a:custGeom>
            <a:gradFill rotWithShape="0">
              <a:gsLst>
                <a:gs pos="0">
                  <a:srgbClr val="767676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37913" name="Rectangle 25"/>
          <p:cNvSpPr>
            <a:spLocks noGrp="1" noChangeArrowheads="1"/>
          </p:cNvSpPr>
          <p:nvPr>
            <p:ph type="title"/>
          </p:nvPr>
        </p:nvSpPr>
        <p:spPr bwMode="auto">
          <a:xfrm>
            <a:off x="1564217" y="4572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AR" smtClean="0"/>
              <a:t>Haga clic para modificar el estilo de título del patrón</a:t>
            </a:r>
          </a:p>
        </p:txBody>
      </p:sp>
      <p:sp>
        <p:nvSpPr>
          <p:cNvPr id="37914" name="Rectangle 2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64217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AR" smtClean="0"/>
              <a:t>Haga clic para modificar el estilo de texto del patrón</a:t>
            </a:r>
          </a:p>
          <a:p>
            <a:pPr lvl="1"/>
            <a:r>
              <a:rPr lang="en-US" altLang="es-AR" smtClean="0"/>
              <a:t>Segundo nivel</a:t>
            </a:r>
          </a:p>
          <a:p>
            <a:pPr lvl="2"/>
            <a:r>
              <a:rPr lang="en-US" altLang="es-AR" smtClean="0"/>
              <a:t>Tercer nivel</a:t>
            </a:r>
          </a:p>
          <a:p>
            <a:pPr lvl="3"/>
            <a:r>
              <a:rPr lang="en-US" altLang="es-AR" smtClean="0"/>
              <a:t>Cuarto nivel</a:t>
            </a:r>
          </a:p>
          <a:p>
            <a:pPr lvl="4"/>
            <a:r>
              <a:rPr lang="en-US" altLang="es-AR" smtClean="0"/>
              <a:t>Quinto nivel</a:t>
            </a:r>
          </a:p>
        </p:txBody>
      </p:sp>
      <p:sp>
        <p:nvSpPr>
          <p:cNvPr id="37915" name="Rectangle 2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64217" y="6265863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50000"/>
              </a:spcBef>
              <a:defRPr sz="1400">
                <a:latin typeface="+mn-lt"/>
              </a:defRPr>
            </a:lvl1pPr>
          </a:lstStyle>
          <a:p>
            <a:pPr eaLnBrk="0" fontAlgn="base" hangingPunct="0">
              <a:spcAft>
                <a:spcPct val="0"/>
              </a:spcAft>
            </a:pPr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37916" name="Rectangle 2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7752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latin typeface="+mn-lt"/>
              </a:defRPr>
            </a:lvl1pPr>
          </a:lstStyle>
          <a:p>
            <a:pPr algn="ctr" eaLnBrk="0" fontAlgn="base" hangingPunct="0">
              <a:spcAft>
                <a:spcPct val="0"/>
              </a:spcAft>
            </a:pPr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37917" name="Rectangle 2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472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latin typeface="+mn-lt"/>
              </a:defRPr>
            </a:lvl1pPr>
          </a:lstStyle>
          <a:p>
            <a:pPr eaLnBrk="0" fontAlgn="base" hangingPunct="0">
              <a:spcAft>
                <a:spcPct val="0"/>
              </a:spcAft>
            </a:pPr>
            <a:fld id="{50D5C2A9-ED9C-4ABD-90BC-08FBD22693C9}" type="slidenum">
              <a:rPr lang="en-US" altLang="es-AR">
                <a:solidFill>
                  <a:srgbClr val="000000"/>
                </a:solidFill>
              </a:rPr>
              <a:pPr eaLnBrk="0" fontAlgn="base" hangingPunct="0">
                <a:spcAft>
                  <a:spcPct val="0"/>
                </a:spcAft>
              </a:pPr>
              <a:t>‹Nº›</a:t>
            </a:fld>
            <a:endParaRPr lang="en-U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731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Monotype Sorts" pitchFamily="2" charset="2"/>
        <a:buChar char="n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rgbClr val="FFFFFF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0" name="Group 2"/>
          <p:cNvGrpSpPr>
            <a:grpSpLocks/>
          </p:cNvGrpSpPr>
          <p:nvPr/>
        </p:nvGrpSpPr>
        <p:grpSpPr bwMode="auto">
          <a:xfrm>
            <a:off x="1" y="-4763"/>
            <a:ext cx="1418167" cy="6858001"/>
            <a:chOff x="0" y="-3"/>
            <a:chExt cx="670" cy="4320"/>
          </a:xfrm>
        </p:grpSpPr>
        <p:grpSp>
          <p:nvGrpSpPr>
            <p:cNvPr id="37891" name="Group 3"/>
            <p:cNvGrpSpPr>
              <a:grpSpLocks/>
            </p:cNvGrpSpPr>
            <p:nvPr/>
          </p:nvGrpSpPr>
          <p:grpSpPr bwMode="auto">
            <a:xfrm rot="16200000" flipH="1">
              <a:off x="-1815" y="1838"/>
              <a:ext cx="4320" cy="638"/>
              <a:chOff x="-2" y="1562"/>
              <a:chExt cx="5762" cy="638"/>
            </a:xfrm>
          </p:grpSpPr>
          <p:sp>
            <p:nvSpPr>
              <p:cNvPr id="37892" name="Freeform 4"/>
              <p:cNvSpPr>
                <a:spLocks/>
              </p:cNvSpPr>
              <p:nvPr/>
            </p:nvSpPr>
            <p:spPr bwMode="ltGray">
              <a:xfrm rot="-5400000">
                <a:off x="2559" y="-993"/>
                <a:ext cx="624" cy="5745"/>
              </a:xfrm>
              <a:custGeom>
                <a:avLst/>
                <a:gdLst>
                  <a:gd name="T0" fmla="*/ 0 w 1000"/>
                  <a:gd name="T1" fmla="*/ 0 h 720"/>
                  <a:gd name="T2" fmla="*/ 0 w 1000"/>
                  <a:gd name="T3" fmla="*/ 720 h 720"/>
                  <a:gd name="T4" fmla="*/ 1000 w 1000"/>
                  <a:gd name="T5" fmla="*/ 720 h 720"/>
                  <a:gd name="T6" fmla="*/ 1000 w 1000"/>
                  <a:gd name="T7" fmla="*/ 0 h 720"/>
                  <a:gd name="T8" fmla="*/ 0 w 1000"/>
                  <a:gd name="T9" fmla="*/ 0 h 7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0" h="720">
                    <a:moveTo>
                      <a:pt x="0" y="0"/>
                    </a:moveTo>
                    <a:lnTo>
                      <a:pt x="0" y="720"/>
                    </a:lnTo>
                    <a:lnTo>
                      <a:pt x="1000" y="720"/>
                    </a:lnTo>
                    <a:lnTo>
                      <a:pt x="1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893" name="Freeform 5"/>
              <p:cNvSpPr>
                <a:spLocks/>
              </p:cNvSpPr>
              <p:nvPr/>
            </p:nvSpPr>
            <p:spPr bwMode="ltGray">
              <a:xfrm rot="-5400000">
                <a:off x="1323" y="1669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894" name="Freeform 6"/>
              <p:cNvSpPr>
                <a:spLocks/>
              </p:cNvSpPr>
              <p:nvPr/>
            </p:nvSpPr>
            <p:spPr bwMode="ltGray">
              <a:xfrm rot="-5400000">
                <a:off x="982" y="1669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895" name="Freeform 7"/>
              <p:cNvSpPr>
                <a:spLocks/>
              </p:cNvSpPr>
              <p:nvPr/>
            </p:nvSpPr>
            <p:spPr bwMode="ltGray">
              <a:xfrm rot="-5400000">
                <a:off x="-57" y="1752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896" name="Freeform 8"/>
              <p:cNvSpPr>
                <a:spLocks/>
              </p:cNvSpPr>
              <p:nvPr/>
            </p:nvSpPr>
            <p:spPr bwMode="ltGray">
              <a:xfrm rot="-5400000">
                <a:off x="664" y="1733"/>
                <a:ext cx="624" cy="294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897" name="Freeform 9"/>
              <p:cNvSpPr>
                <a:spLocks/>
              </p:cNvSpPr>
              <p:nvPr/>
            </p:nvSpPr>
            <p:spPr bwMode="ltGray">
              <a:xfrm rot="-5400000">
                <a:off x="442" y="1699"/>
                <a:ext cx="624" cy="362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898" name="Freeform 10"/>
              <p:cNvSpPr>
                <a:spLocks/>
              </p:cNvSpPr>
              <p:nvPr/>
            </p:nvSpPr>
            <p:spPr bwMode="ltGray">
              <a:xfrm rot="-5400000">
                <a:off x="156" y="1726"/>
                <a:ext cx="632" cy="315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899" name="Freeform 11"/>
              <p:cNvSpPr>
                <a:spLocks/>
              </p:cNvSpPr>
              <p:nvPr/>
            </p:nvSpPr>
            <p:spPr bwMode="ltGray">
              <a:xfrm rot="-5400000">
                <a:off x="3211" y="1664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00" name="Freeform 12"/>
              <p:cNvSpPr>
                <a:spLocks/>
              </p:cNvSpPr>
              <p:nvPr/>
            </p:nvSpPr>
            <p:spPr bwMode="ltGray">
              <a:xfrm rot="-5400000">
                <a:off x="2870" y="1664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01" name="Freeform 13"/>
              <p:cNvSpPr>
                <a:spLocks/>
              </p:cNvSpPr>
              <p:nvPr/>
            </p:nvSpPr>
            <p:spPr bwMode="ltGray">
              <a:xfrm rot="-5400000">
                <a:off x="1830" y="1747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02" name="Freeform 14"/>
              <p:cNvSpPr>
                <a:spLocks/>
              </p:cNvSpPr>
              <p:nvPr/>
            </p:nvSpPr>
            <p:spPr bwMode="ltGray">
              <a:xfrm rot="-5400000">
                <a:off x="2551" y="1728"/>
                <a:ext cx="624" cy="294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03" name="Freeform 15"/>
              <p:cNvSpPr>
                <a:spLocks/>
              </p:cNvSpPr>
              <p:nvPr/>
            </p:nvSpPr>
            <p:spPr bwMode="ltGray">
              <a:xfrm rot="-5400000">
                <a:off x="2330" y="1694"/>
                <a:ext cx="624" cy="361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04" name="Freeform 16"/>
              <p:cNvSpPr>
                <a:spLocks/>
              </p:cNvSpPr>
              <p:nvPr/>
            </p:nvSpPr>
            <p:spPr bwMode="ltGray">
              <a:xfrm rot="-5400000">
                <a:off x="2043" y="1721"/>
                <a:ext cx="632" cy="316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05" name="Freeform 17"/>
              <p:cNvSpPr>
                <a:spLocks/>
              </p:cNvSpPr>
              <p:nvPr/>
            </p:nvSpPr>
            <p:spPr bwMode="ltGray">
              <a:xfrm rot="-5400000">
                <a:off x="4077" y="1669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06" name="Freeform 18"/>
              <p:cNvSpPr>
                <a:spLocks/>
              </p:cNvSpPr>
              <p:nvPr/>
            </p:nvSpPr>
            <p:spPr bwMode="ltGray">
              <a:xfrm rot="-5400000">
                <a:off x="3736" y="1669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07" name="Freeform 19"/>
              <p:cNvSpPr>
                <a:spLocks/>
              </p:cNvSpPr>
              <p:nvPr/>
            </p:nvSpPr>
            <p:spPr bwMode="ltGray">
              <a:xfrm rot="-5400000">
                <a:off x="4584" y="1747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08" name="Freeform 20"/>
              <p:cNvSpPr>
                <a:spLocks/>
              </p:cNvSpPr>
              <p:nvPr/>
            </p:nvSpPr>
            <p:spPr bwMode="ltGray">
              <a:xfrm>
                <a:off x="5469" y="1562"/>
                <a:ext cx="291" cy="625"/>
              </a:xfrm>
              <a:custGeom>
                <a:avLst/>
                <a:gdLst>
                  <a:gd name="T0" fmla="*/ 0 w 291"/>
                  <a:gd name="T1" fmla="*/ 624 h 625"/>
                  <a:gd name="T2" fmla="*/ 291 w 291"/>
                  <a:gd name="T3" fmla="*/ 625 h 625"/>
                  <a:gd name="T4" fmla="*/ 291 w 291"/>
                  <a:gd name="T5" fmla="*/ 6 h 625"/>
                  <a:gd name="T6" fmla="*/ 0 w 291"/>
                  <a:gd name="T7" fmla="*/ 0 h 625"/>
                  <a:gd name="T8" fmla="*/ 0 w 291"/>
                  <a:gd name="T9" fmla="*/ 624 h 6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1" h="625">
                    <a:moveTo>
                      <a:pt x="0" y="624"/>
                    </a:moveTo>
                    <a:lnTo>
                      <a:pt x="291" y="625"/>
                    </a:lnTo>
                    <a:lnTo>
                      <a:pt x="291" y="6"/>
                    </a:lnTo>
                    <a:lnTo>
                      <a:pt x="0" y="0"/>
                    </a:lnTo>
                    <a:cubicBezTo>
                      <a:pt x="39" y="384"/>
                      <a:pt x="0" y="494"/>
                      <a:pt x="0" y="624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09" name="Freeform 21"/>
              <p:cNvSpPr>
                <a:spLocks/>
              </p:cNvSpPr>
              <p:nvPr/>
            </p:nvSpPr>
            <p:spPr bwMode="ltGray">
              <a:xfrm rot="-5400000">
                <a:off x="5084" y="1694"/>
                <a:ext cx="624" cy="361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910" name="Freeform 22"/>
              <p:cNvSpPr>
                <a:spLocks/>
              </p:cNvSpPr>
              <p:nvPr/>
            </p:nvSpPr>
            <p:spPr bwMode="ltGray">
              <a:xfrm rot="-5400000">
                <a:off x="4797" y="1721"/>
                <a:ext cx="632" cy="316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AR" sz="32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37911" name="Freeform 23"/>
            <p:cNvSpPr>
              <a:spLocks/>
            </p:cNvSpPr>
            <p:nvPr/>
          </p:nvSpPr>
          <p:spPr bwMode="ltGray">
            <a:xfrm rot="16200000" flipH="1">
              <a:off x="-1954" y="1951"/>
              <a:ext cx="4320" cy="412"/>
            </a:xfrm>
            <a:custGeom>
              <a:avLst/>
              <a:gdLst>
                <a:gd name="T0" fmla="*/ 0 w 5762"/>
                <a:gd name="T1" fmla="*/ 196 h 385"/>
                <a:gd name="T2" fmla="*/ 5762 w 5762"/>
                <a:gd name="T3" fmla="*/ 188 h 385"/>
                <a:gd name="T4" fmla="*/ 5762 w 5762"/>
                <a:gd name="T5" fmla="*/ 4 h 385"/>
                <a:gd name="T6" fmla="*/ 0 w 5762"/>
                <a:gd name="T7" fmla="*/ 0 h 385"/>
                <a:gd name="T8" fmla="*/ 0 w 5762"/>
                <a:gd name="T9" fmla="*/ 196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62" h="385">
                  <a:moveTo>
                    <a:pt x="0" y="196"/>
                  </a:moveTo>
                  <a:cubicBezTo>
                    <a:pt x="1667" y="385"/>
                    <a:pt x="2275" y="93"/>
                    <a:pt x="5762" y="188"/>
                  </a:cubicBezTo>
                  <a:lnTo>
                    <a:pt x="5762" y="4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767676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7912" name="Freeform 24"/>
            <p:cNvSpPr>
              <a:spLocks/>
            </p:cNvSpPr>
            <p:nvPr/>
          </p:nvSpPr>
          <p:spPr bwMode="ltGray">
            <a:xfrm rot="16200000" flipH="1">
              <a:off x="-1584" y="2062"/>
              <a:ext cx="4319" cy="189"/>
            </a:xfrm>
            <a:custGeom>
              <a:avLst/>
              <a:gdLst>
                <a:gd name="T0" fmla="*/ 0 w 5761"/>
                <a:gd name="T1" fmla="*/ 28 h 189"/>
                <a:gd name="T2" fmla="*/ 5761 w 5761"/>
                <a:gd name="T3" fmla="*/ 0 h 189"/>
                <a:gd name="T4" fmla="*/ 5761 w 5761"/>
                <a:gd name="T5" fmla="*/ 189 h 189"/>
                <a:gd name="T6" fmla="*/ 1 w 5761"/>
                <a:gd name="T7" fmla="*/ 189 h 189"/>
                <a:gd name="T8" fmla="*/ 0 w 5761"/>
                <a:gd name="T9" fmla="*/ 28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61" h="189">
                  <a:moveTo>
                    <a:pt x="0" y="28"/>
                  </a:moveTo>
                  <a:cubicBezTo>
                    <a:pt x="961" y="0"/>
                    <a:pt x="4971" y="161"/>
                    <a:pt x="5761" y="0"/>
                  </a:cubicBezTo>
                  <a:lnTo>
                    <a:pt x="5761" y="189"/>
                  </a:lnTo>
                  <a:lnTo>
                    <a:pt x="1" y="189"/>
                  </a:lnTo>
                  <a:lnTo>
                    <a:pt x="0" y="28"/>
                  </a:lnTo>
                  <a:close/>
                </a:path>
              </a:pathLst>
            </a:custGeom>
            <a:gradFill rotWithShape="0">
              <a:gsLst>
                <a:gs pos="0">
                  <a:srgbClr val="767676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AR" sz="32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37913" name="Rectangle 25"/>
          <p:cNvSpPr>
            <a:spLocks noGrp="1" noChangeArrowheads="1"/>
          </p:cNvSpPr>
          <p:nvPr>
            <p:ph type="title"/>
          </p:nvPr>
        </p:nvSpPr>
        <p:spPr bwMode="auto">
          <a:xfrm>
            <a:off x="1564217" y="4572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AR" smtClean="0"/>
              <a:t>Haga clic para modificar el estilo de título del patrón</a:t>
            </a:r>
          </a:p>
        </p:txBody>
      </p:sp>
      <p:sp>
        <p:nvSpPr>
          <p:cNvPr id="37914" name="Rectangle 2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64217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AR" smtClean="0"/>
              <a:t>Haga clic para modificar el estilo de texto del patrón</a:t>
            </a:r>
          </a:p>
          <a:p>
            <a:pPr lvl="1"/>
            <a:r>
              <a:rPr lang="en-US" altLang="es-AR" smtClean="0"/>
              <a:t>Segundo nivel</a:t>
            </a:r>
          </a:p>
          <a:p>
            <a:pPr lvl="2"/>
            <a:r>
              <a:rPr lang="en-US" altLang="es-AR" smtClean="0"/>
              <a:t>Tercer nivel</a:t>
            </a:r>
          </a:p>
          <a:p>
            <a:pPr lvl="3"/>
            <a:r>
              <a:rPr lang="en-US" altLang="es-AR" smtClean="0"/>
              <a:t>Cuarto nivel</a:t>
            </a:r>
          </a:p>
          <a:p>
            <a:pPr lvl="4"/>
            <a:r>
              <a:rPr lang="en-US" altLang="es-AR" smtClean="0"/>
              <a:t>Quinto nivel</a:t>
            </a:r>
          </a:p>
        </p:txBody>
      </p:sp>
      <p:sp>
        <p:nvSpPr>
          <p:cNvPr id="37915" name="Rectangle 2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64217" y="6265863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50000"/>
              </a:spcBef>
              <a:defRPr sz="1400">
                <a:latin typeface="+mn-lt"/>
              </a:defRPr>
            </a:lvl1pPr>
          </a:lstStyle>
          <a:p>
            <a:pPr eaLnBrk="0" fontAlgn="base" hangingPunct="0">
              <a:spcAft>
                <a:spcPct val="0"/>
              </a:spcAft>
            </a:pPr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37916" name="Rectangle 2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7752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latin typeface="+mn-lt"/>
              </a:defRPr>
            </a:lvl1pPr>
          </a:lstStyle>
          <a:p>
            <a:pPr algn="ctr" eaLnBrk="0" fontAlgn="base" hangingPunct="0">
              <a:spcAft>
                <a:spcPct val="0"/>
              </a:spcAft>
            </a:pPr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37917" name="Rectangle 2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472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latin typeface="+mn-lt"/>
              </a:defRPr>
            </a:lvl1pPr>
          </a:lstStyle>
          <a:p>
            <a:pPr eaLnBrk="0" fontAlgn="base" hangingPunct="0">
              <a:spcAft>
                <a:spcPct val="0"/>
              </a:spcAft>
            </a:pPr>
            <a:fld id="{50D5C2A9-ED9C-4ABD-90BC-08FBD22693C9}" type="slidenum">
              <a:rPr lang="en-US" altLang="es-AR">
                <a:solidFill>
                  <a:srgbClr val="000000"/>
                </a:solidFill>
              </a:rPr>
              <a:pPr eaLnBrk="0" fontAlgn="base" hangingPunct="0">
                <a:spcAft>
                  <a:spcPct val="0"/>
                </a:spcAft>
              </a:pPr>
              <a:t>‹Nº›</a:t>
            </a:fld>
            <a:endParaRPr lang="en-U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79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Monotype Sorts" pitchFamily="2" charset="2"/>
        <a:buChar char="n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2" Type="http://schemas.microsoft.com/office/2007/relationships/media" Target="../media/media1.m4a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4.png"/><Relationship Id="rId5" Type="http://schemas.openxmlformats.org/officeDocument/2006/relationships/image" Target="../media/image28.jpe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png"/><Relationship Id="rId3" Type="http://schemas.openxmlformats.org/officeDocument/2006/relationships/audio" Target="../media/media2.m4a"/><Relationship Id="rId7" Type="http://schemas.openxmlformats.org/officeDocument/2006/relationships/image" Target="../media/image7.emf"/><Relationship Id="rId12" Type="http://schemas.openxmlformats.org/officeDocument/2006/relationships/image" Target="../media/image12.emf"/><Relationship Id="rId2" Type="http://schemas.microsoft.com/office/2007/relationships/media" Target="../media/media2.m4a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6.jpeg"/><Relationship Id="rId11" Type="http://schemas.openxmlformats.org/officeDocument/2006/relationships/image" Target="../media/image11.emf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9.jpeg"/><Relationship Id="rId1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42.xml"/><Relationship Id="rId7" Type="http://schemas.openxmlformats.org/officeDocument/2006/relationships/image" Target="../media/image17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10" Type="http://schemas.openxmlformats.org/officeDocument/2006/relationships/image" Target="../media/image4.png"/><Relationship Id="rId4" Type="http://schemas.openxmlformats.org/officeDocument/2006/relationships/image" Target="../media/image14.emf"/><Relationship Id="rId9" Type="http://schemas.openxmlformats.org/officeDocument/2006/relationships/image" Target="../media/image19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4.png"/><Relationship Id="rId5" Type="http://schemas.openxmlformats.org/officeDocument/2006/relationships/image" Target="../media/image21.png"/><Relationship Id="rId4" Type="http://schemas.openxmlformats.org/officeDocument/2006/relationships/image" Target="../media/image20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42.xml"/><Relationship Id="rId7" Type="http://schemas.openxmlformats.org/officeDocument/2006/relationships/image" Target="../media/image25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4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AR" dirty="0" smtClean="0">
                <a:solidFill>
                  <a:srgbClr val="FFFF00"/>
                </a:solidFill>
                <a:latin typeface="Algerian" panose="04020705040A02060702" pitchFamily="82" charset="0"/>
              </a:rPr>
              <a:t>INFECCIÓN DEL TRACTO URINARIO  </a:t>
            </a:r>
            <a:br>
              <a:rPr lang="es-AR" dirty="0" smtClean="0">
                <a:solidFill>
                  <a:srgbClr val="FFFF00"/>
                </a:solidFill>
                <a:latin typeface="Algerian" panose="04020705040A02060702" pitchFamily="82" charset="0"/>
              </a:rPr>
            </a:br>
            <a:r>
              <a:rPr lang="es-AR" sz="36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 parte</a:t>
            </a:r>
            <a:br>
              <a:rPr lang="es-AR" sz="36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AR" sz="36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UROCULTIVO</a:t>
            </a:r>
            <a:endParaRPr lang="es-AR" sz="3600" dirty="0">
              <a:solidFill>
                <a:srgbClr val="FFFF00"/>
              </a:solidFill>
              <a:latin typeface="Algerian" panose="04020705040A02060702" pitchFamily="82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086600" y="5129784"/>
            <a:ext cx="4471416" cy="1127760"/>
          </a:xfrm>
        </p:spPr>
        <p:txBody>
          <a:bodyPr/>
          <a:lstStyle/>
          <a:p>
            <a:r>
              <a:rPr lang="es-AR" b="1" dirty="0" smtClean="0"/>
              <a:t>Dra. Roxana </a:t>
            </a:r>
            <a:r>
              <a:rPr lang="es-AR" b="1" dirty="0" err="1" smtClean="0"/>
              <a:t>Cannistraci</a:t>
            </a:r>
            <a:endParaRPr lang="es-AR" b="1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1684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14279"/>
    </mc:Choice>
    <mc:Fallback>
      <p:transition spd="slow" advTm="142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A4CDC-0C79-43CA-A57B-770421268AA8}" type="slidenum">
              <a:rPr lang="en-US" altLang="es-AR">
                <a:solidFill>
                  <a:srgbClr val="000000"/>
                </a:solidFill>
              </a:rPr>
              <a:pPr/>
              <a:t>10</a:t>
            </a:fld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altLang="es-AR" sz="4000" b="1">
                <a:solidFill>
                  <a:srgbClr val="CC0066"/>
                </a:solidFill>
              </a:rPr>
              <a:t>INFECCIÓN URINARIA</a:t>
            </a:r>
            <a:r>
              <a:rPr kumimoji="0" lang="en-US" altLang="es-AR" sz="4000">
                <a:solidFill>
                  <a:srgbClr val="CC0066"/>
                </a:solidFill>
              </a:rPr>
              <a:t/>
            </a:r>
            <a:br>
              <a:rPr kumimoji="0" lang="en-US" altLang="es-AR" sz="4000">
                <a:solidFill>
                  <a:srgbClr val="CC0066"/>
                </a:solidFill>
              </a:rPr>
            </a:br>
            <a:endParaRPr kumimoji="0" lang="es-ES" altLang="es-AR" sz="4000" u="sng">
              <a:solidFill>
                <a:srgbClr val="CC0066"/>
              </a:solidFill>
            </a:endParaRPr>
          </a:p>
        </p:txBody>
      </p:sp>
      <p:sp>
        <p:nvSpPr>
          <p:cNvPr id="9216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024743" y="2778899"/>
            <a:ext cx="9498563" cy="1709125"/>
          </a:xfrm>
        </p:spPr>
        <p:txBody>
          <a:bodyPr/>
          <a:lstStyle/>
          <a:p>
            <a:r>
              <a:rPr lang="es-ES" altLang="es-AR" sz="2800" dirty="0" err="1" smtClean="0"/>
              <a:t>Enterobacterias</a:t>
            </a:r>
            <a:r>
              <a:rPr lang="es-ES" altLang="es-AR" sz="2800" dirty="0" smtClean="0"/>
              <a:t> : </a:t>
            </a:r>
            <a:r>
              <a:rPr lang="es-ES" altLang="es-AR" sz="2000" i="1" dirty="0" err="1" smtClean="0">
                <a:solidFill>
                  <a:srgbClr val="FF0000"/>
                </a:solidFill>
              </a:rPr>
              <a:t>Escherichia</a:t>
            </a:r>
            <a:r>
              <a:rPr lang="es-ES" altLang="es-AR" sz="2000" i="1" dirty="0" smtClean="0">
                <a:solidFill>
                  <a:srgbClr val="FF0000"/>
                </a:solidFill>
              </a:rPr>
              <a:t> </a:t>
            </a:r>
            <a:r>
              <a:rPr lang="es-ES" altLang="es-AR" sz="2000" i="1" dirty="0" err="1" smtClean="0">
                <a:solidFill>
                  <a:srgbClr val="FF0000"/>
                </a:solidFill>
              </a:rPr>
              <a:t>coli</a:t>
            </a:r>
            <a:r>
              <a:rPr lang="es-ES" altLang="es-AR" sz="2000" dirty="0" smtClean="0"/>
              <a:t>, </a:t>
            </a:r>
            <a:r>
              <a:rPr lang="es-ES" altLang="es-AR" sz="2000" i="1" dirty="0" err="1" smtClean="0"/>
              <a:t>P.mirabilis</a:t>
            </a:r>
            <a:r>
              <a:rPr lang="es-ES" altLang="es-AR" sz="2000" dirty="0" smtClean="0"/>
              <a:t>, </a:t>
            </a:r>
            <a:r>
              <a:rPr lang="es-ES" altLang="es-AR" sz="2000" i="1" dirty="0" err="1" smtClean="0"/>
              <a:t>K.pneumoniae</a:t>
            </a:r>
            <a:r>
              <a:rPr lang="es-ES" altLang="es-AR" sz="2000" dirty="0" smtClean="0"/>
              <a:t>, </a:t>
            </a:r>
            <a:r>
              <a:rPr lang="es-ES" altLang="es-AR" sz="2000" dirty="0" err="1" smtClean="0"/>
              <a:t>etc</a:t>
            </a:r>
            <a:endParaRPr lang="es-ES" altLang="es-AR" sz="2000" dirty="0"/>
          </a:p>
          <a:p>
            <a:r>
              <a:rPr lang="es-ES" altLang="es-AR" sz="2800" dirty="0"/>
              <a:t>Cocos </a:t>
            </a:r>
            <a:r>
              <a:rPr lang="es-ES" altLang="es-AR" sz="2800" dirty="0" err="1"/>
              <a:t>gram</a:t>
            </a:r>
            <a:r>
              <a:rPr lang="es-ES" altLang="es-AR" sz="2800" dirty="0"/>
              <a:t> </a:t>
            </a:r>
            <a:r>
              <a:rPr lang="es-ES" altLang="es-AR" sz="2800" dirty="0" smtClean="0"/>
              <a:t>positivos: </a:t>
            </a:r>
            <a:r>
              <a:rPr lang="es-ES" altLang="es-AR" sz="2000" dirty="0" err="1"/>
              <a:t>En</a:t>
            </a:r>
            <a:r>
              <a:rPr lang="es-ES" altLang="es-AR" sz="2000" dirty="0" err="1" smtClean="0"/>
              <a:t>terococos</a:t>
            </a:r>
            <a:r>
              <a:rPr lang="es-ES" altLang="es-AR" sz="2000" dirty="0"/>
              <a:t>, </a:t>
            </a:r>
            <a:r>
              <a:rPr lang="es-ES" altLang="es-AR" sz="2000" i="1" dirty="0"/>
              <a:t>S. </a:t>
            </a:r>
            <a:r>
              <a:rPr lang="es-ES" altLang="es-AR" sz="2000" i="1" dirty="0" err="1" smtClean="0"/>
              <a:t>saprohyticus</a:t>
            </a:r>
            <a:r>
              <a:rPr lang="es-ES" altLang="es-AR" sz="2000" dirty="0"/>
              <a:t>, </a:t>
            </a:r>
            <a:r>
              <a:rPr lang="es-ES" altLang="es-AR" sz="2000" i="1" dirty="0"/>
              <a:t>S. </a:t>
            </a:r>
            <a:r>
              <a:rPr lang="es-ES" altLang="es-AR" sz="2000" i="1" dirty="0" err="1"/>
              <a:t>agalactiae</a:t>
            </a:r>
            <a:endParaRPr lang="es-ES" altLang="es-AR" sz="2000" i="1" dirty="0"/>
          </a:p>
          <a:p>
            <a:r>
              <a:rPr lang="es-ES" altLang="es-AR" sz="2800" dirty="0" smtClean="0"/>
              <a:t>Bacilos no fermentadores:</a:t>
            </a:r>
            <a:r>
              <a:rPr lang="es-ES" altLang="es-AR" sz="2800" dirty="0" smtClean="0"/>
              <a:t> </a:t>
            </a:r>
            <a:r>
              <a:rPr lang="es-ES" altLang="es-AR" sz="2000" i="1" dirty="0" err="1"/>
              <a:t>Pseudomonas</a:t>
            </a:r>
            <a:r>
              <a:rPr lang="es-ES" altLang="es-AR" sz="2000" i="1" dirty="0"/>
              <a:t> </a:t>
            </a:r>
            <a:r>
              <a:rPr lang="es-ES" altLang="es-AR" sz="2000" i="1" dirty="0" err="1"/>
              <a:t>aeruginosa</a:t>
            </a:r>
            <a:r>
              <a:rPr lang="es-ES" altLang="es-AR" sz="2000" i="1" dirty="0"/>
              <a:t> </a:t>
            </a:r>
          </a:p>
          <a:p>
            <a:pPr>
              <a:buFont typeface="Monotype Sorts" pitchFamily="2" charset="2"/>
              <a:buNone/>
            </a:pPr>
            <a:r>
              <a:rPr lang="es-ES" altLang="es-AR" dirty="0"/>
              <a:t> </a:t>
            </a:r>
          </a:p>
          <a:p>
            <a:endParaRPr lang="es-ES" altLang="es-AR" dirty="0"/>
          </a:p>
        </p:txBody>
      </p:sp>
      <p:sp>
        <p:nvSpPr>
          <p:cNvPr id="92164" name="Rectangle 4"/>
          <p:cNvSpPr>
            <a:spLocks noChangeArrowheads="1"/>
          </p:cNvSpPr>
          <p:nvPr/>
        </p:nvSpPr>
        <p:spPr bwMode="auto">
          <a:xfrm>
            <a:off x="3432176" y="1125539"/>
            <a:ext cx="6335713" cy="719137"/>
          </a:xfrm>
          <a:prstGeom prst="rect">
            <a:avLst/>
          </a:prstGeom>
          <a:solidFill>
            <a:schemeClr val="bg1"/>
          </a:solidFill>
          <a:ln w="38100" cap="sq">
            <a:solidFill>
              <a:schemeClr val="tx1"/>
            </a:solidFill>
            <a:miter lim="800000"/>
            <a:headEnd type="none" w="sm" len="sm"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s-AR" sz="3200" u="sng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s-AR" sz="3200" b="1" u="sng">
                <a:solidFill>
                  <a:srgbClr val="3366CC"/>
                </a:solidFill>
                <a:latin typeface="Times New Roman" panose="02020603050405020304" pitchFamily="18" charset="0"/>
              </a:rPr>
              <a:t>MICROORGANISMOS</a:t>
            </a:r>
            <a:r>
              <a:rPr lang="es-AR" altLang="es-AR" sz="3200" b="1" u="sng">
                <a:solidFill>
                  <a:srgbClr val="3366CC"/>
                </a:solidFill>
                <a:latin typeface="Times New Roman" panose="02020603050405020304" pitchFamily="18" charset="0"/>
              </a:rPr>
              <a:t/>
            </a:r>
            <a:br>
              <a:rPr lang="es-AR" altLang="es-AR" sz="3200" b="1" u="sng">
                <a:solidFill>
                  <a:srgbClr val="3366CC"/>
                </a:solidFill>
                <a:latin typeface="Times New Roman" panose="02020603050405020304" pitchFamily="18" charset="0"/>
              </a:rPr>
            </a:br>
            <a:endParaRPr lang="es-ES" altLang="es-AR" sz="3200" b="1" u="sng">
              <a:solidFill>
                <a:srgbClr val="3366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92166" name="Rectangle 6"/>
          <p:cNvSpPr>
            <a:spLocks noChangeArrowheads="1"/>
          </p:cNvSpPr>
          <p:nvPr/>
        </p:nvSpPr>
        <p:spPr bwMode="auto">
          <a:xfrm>
            <a:off x="2251086" y="4762979"/>
            <a:ext cx="9272220" cy="1210466"/>
          </a:xfrm>
          <a:prstGeom prst="rect">
            <a:avLst/>
          </a:prstGeom>
          <a:solidFill>
            <a:schemeClr val="accent1"/>
          </a:solidFill>
          <a:ln w="38100" cap="sq">
            <a:solidFill>
              <a:srgbClr val="FF0000"/>
            </a:solidFill>
            <a:miter lim="800000"/>
            <a:headEnd type="none" w="sm" len="sm"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A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   </a:t>
            </a:r>
            <a:r>
              <a:rPr lang="es-ES" altLang="es-AR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Coxcackie</a:t>
            </a:r>
            <a:r>
              <a:rPr lang="es-ES" altLang="es-A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-</a:t>
            </a:r>
            <a:r>
              <a:rPr lang="es-ES" altLang="es-A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CMV- </a:t>
            </a:r>
            <a:r>
              <a:rPr lang="es-ES" altLang="es-AR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Adenovirus (tipos 11 y 21) </a:t>
            </a:r>
            <a:endParaRPr lang="es-ES" altLang="es-AR" sz="28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2168" name="Rectangle 8"/>
          <p:cNvSpPr>
            <a:spLocks noChangeArrowheads="1"/>
          </p:cNvSpPr>
          <p:nvPr/>
        </p:nvSpPr>
        <p:spPr bwMode="auto">
          <a:xfrm>
            <a:off x="4114800" y="2089151"/>
            <a:ext cx="4324637" cy="596880"/>
          </a:xfrm>
          <a:prstGeom prst="rect">
            <a:avLst/>
          </a:prstGeom>
          <a:solidFill>
            <a:schemeClr val="accent1"/>
          </a:solidFill>
          <a:ln w="38100" cap="sq">
            <a:solidFill>
              <a:schemeClr val="tx1"/>
            </a:solidFill>
            <a:miter lim="800000"/>
            <a:headEnd type="none" w="sm" len="sm"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AR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&gt;95% </a:t>
            </a:r>
            <a:r>
              <a:rPr lang="es-ES" altLang="es-AR" sz="3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Monomicrobianas</a:t>
            </a:r>
            <a:endParaRPr lang="es-ES" altLang="es-AR" sz="32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2024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3908"/>
    </mc:Choice>
    <mc:Fallback>
      <p:transition spd="slow" advTm="2339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B30A6-0EC6-4F28-B7D3-7F563B237BA9}" type="slidenum">
              <a:rPr lang="en-US" altLang="es-AR">
                <a:solidFill>
                  <a:srgbClr val="000000"/>
                </a:solidFill>
              </a:rPr>
              <a:pPr/>
              <a:t>11</a:t>
            </a:fld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2697163" y="260350"/>
            <a:ext cx="7772400" cy="865188"/>
          </a:xfrm>
        </p:spPr>
        <p:txBody>
          <a:bodyPr/>
          <a:lstStyle/>
          <a:p>
            <a:pPr algn="ctr"/>
            <a:r>
              <a:rPr lang="es-ES" altLang="es-AR">
                <a:solidFill>
                  <a:schemeClr val="tx1"/>
                </a:solidFill>
              </a:rPr>
              <a:t>Síndrome uretral femenino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41984" y="1125538"/>
            <a:ext cx="9462920" cy="5327650"/>
          </a:xfrm>
        </p:spPr>
        <p:txBody>
          <a:bodyPr/>
          <a:lstStyle/>
          <a:p>
            <a:pPr algn="ctr">
              <a:lnSpc>
                <a:spcPct val="90000"/>
              </a:lnSpc>
              <a:buFont typeface="Monotype Sorts" pitchFamily="2" charset="2"/>
              <a:buNone/>
            </a:pPr>
            <a:r>
              <a:rPr lang="es-ES" altLang="es-AR" sz="2800" dirty="0"/>
              <a:t> Disuria – </a:t>
            </a:r>
            <a:r>
              <a:rPr lang="es-ES" altLang="es-AR" sz="2800" dirty="0" err="1"/>
              <a:t>Polaquiuria</a:t>
            </a:r>
            <a:endParaRPr lang="es-ES" altLang="es-AR" sz="2800" dirty="0"/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es-ES" altLang="es-AR" sz="2800" dirty="0">
                <a:solidFill>
                  <a:srgbClr val="CC0066"/>
                </a:solidFill>
              </a:rPr>
              <a:t>Mujer joven – sexualmente activa 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es-ES" altLang="es-AR" sz="2800" dirty="0">
                <a:solidFill>
                  <a:schemeClr val="tx2"/>
                </a:solidFill>
              </a:rPr>
              <a:t>c/</a:t>
            </a:r>
            <a:r>
              <a:rPr lang="es-ES" altLang="es-AR" sz="2800" dirty="0" err="1">
                <a:solidFill>
                  <a:schemeClr val="tx2"/>
                </a:solidFill>
              </a:rPr>
              <a:t>Piuria</a:t>
            </a:r>
            <a:r>
              <a:rPr lang="es-ES" altLang="es-AR" sz="2800" dirty="0">
                <a:solidFill>
                  <a:schemeClr val="tx2"/>
                </a:solidFill>
              </a:rPr>
              <a:t> + </a:t>
            </a:r>
            <a:r>
              <a:rPr lang="es-ES" altLang="es-AR" sz="2800" dirty="0" err="1">
                <a:solidFill>
                  <a:schemeClr val="tx2"/>
                </a:solidFill>
              </a:rPr>
              <a:t>urocultivo</a:t>
            </a:r>
            <a:r>
              <a:rPr lang="es-ES" altLang="es-AR" sz="2800" dirty="0">
                <a:solidFill>
                  <a:schemeClr val="tx2"/>
                </a:solidFill>
              </a:rPr>
              <a:t> con </a:t>
            </a:r>
            <a:r>
              <a:rPr lang="es-ES" altLang="es-AR" sz="2800" dirty="0" err="1">
                <a:solidFill>
                  <a:schemeClr val="tx2"/>
                </a:solidFill>
              </a:rPr>
              <a:t>Rto</a:t>
            </a:r>
            <a:r>
              <a:rPr lang="es-ES" altLang="es-AR" sz="2800" dirty="0">
                <a:solidFill>
                  <a:schemeClr val="tx2"/>
                </a:solidFill>
              </a:rPr>
              <a:t>. &gt;10</a:t>
            </a:r>
            <a:r>
              <a:rPr lang="es-ES" altLang="es-AR" sz="2800" baseline="30000" dirty="0">
                <a:solidFill>
                  <a:schemeClr val="tx2"/>
                </a:solidFill>
              </a:rPr>
              <a:t>5           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es-ES" altLang="es-AR" sz="2800" dirty="0">
                <a:solidFill>
                  <a:schemeClr val="tx2"/>
                </a:solidFill>
              </a:rPr>
              <a:t>c/ </a:t>
            </a:r>
            <a:r>
              <a:rPr lang="es-ES" altLang="es-AR" sz="2800" dirty="0" err="1">
                <a:solidFill>
                  <a:schemeClr val="tx2"/>
                </a:solidFill>
              </a:rPr>
              <a:t>Piuria</a:t>
            </a:r>
            <a:r>
              <a:rPr lang="es-ES" altLang="es-AR" sz="2800" dirty="0">
                <a:solidFill>
                  <a:schemeClr val="tx2"/>
                </a:solidFill>
              </a:rPr>
              <a:t> + </a:t>
            </a:r>
            <a:r>
              <a:rPr lang="es-ES" altLang="es-AR" sz="2800" dirty="0" err="1">
                <a:solidFill>
                  <a:schemeClr val="tx2"/>
                </a:solidFill>
              </a:rPr>
              <a:t>urocultivo</a:t>
            </a:r>
            <a:r>
              <a:rPr lang="es-ES" altLang="es-AR" sz="2800" dirty="0">
                <a:solidFill>
                  <a:schemeClr val="tx2"/>
                </a:solidFill>
              </a:rPr>
              <a:t> con </a:t>
            </a:r>
            <a:r>
              <a:rPr lang="es-ES" altLang="es-AR" sz="2800" dirty="0" err="1">
                <a:solidFill>
                  <a:schemeClr val="tx2"/>
                </a:solidFill>
              </a:rPr>
              <a:t>Rto</a:t>
            </a:r>
            <a:r>
              <a:rPr lang="es-ES" altLang="es-AR" sz="2800" dirty="0">
                <a:solidFill>
                  <a:schemeClr val="tx2"/>
                </a:solidFill>
              </a:rPr>
              <a:t>. &lt; 10</a:t>
            </a:r>
            <a:r>
              <a:rPr lang="es-ES" altLang="es-AR" sz="2800" baseline="30000" dirty="0">
                <a:solidFill>
                  <a:schemeClr val="tx2"/>
                </a:solidFill>
              </a:rPr>
              <a:t>5          </a:t>
            </a:r>
            <a:r>
              <a:rPr lang="es-ES" altLang="es-AR" sz="2800" baseline="30000" dirty="0" smtClean="0">
                <a:solidFill>
                  <a:schemeClr val="tx2"/>
                </a:solidFill>
              </a:rPr>
              <a:t>    </a:t>
            </a:r>
            <a:endParaRPr lang="es-ES" altLang="es-AR" sz="2800" b="1" baseline="30000" dirty="0"/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es-ES" altLang="es-AR" sz="2800" dirty="0">
                <a:solidFill>
                  <a:schemeClr val="tx2"/>
                </a:solidFill>
              </a:rPr>
              <a:t>c/ </a:t>
            </a:r>
            <a:r>
              <a:rPr lang="es-ES" altLang="es-AR" sz="2800" dirty="0" err="1">
                <a:solidFill>
                  <a:schemeClr val="tx2"/>
                </a:solidFill>
              </a:rPr>
              <a:t>Piuria</a:t>
            </a:r>
            <a:r>
              <a:rPr lang="es-ES" altLang="es-AR" sz="2800" dirty="0">
                <a:solidFill>
                  <a:schemeClr val="tx2"/>
                </a:solidFill>
              </a:rPr>
              <a:t> + </a:t>
            </a:r>
            <a:r>
              <a:rPr lang="es-ES" altLang="es-AR" sz="2800" dirty="0" err="1">
                <a:solidFill>
                  <a:schemeClr val="tx2"/>
                </a:solidFill>
              </a:rPr>
              <a:t>urocultivos</a:t>
            </a:r>
            <a:r>
              <a:rPr lang="es-ES" altLang="es-AR" sz="2800" dirty="0">
                <a:solidFill>
                  <a:schemeClr val="tx2"/>
                </a:solidFill>
              </a:rPr>
              <a:t> negativos            </a:t>
            </a:r>
            <a:r>
              <a:rPr lang="es-ES" altLang="es-AR" sz="2800" dirty="0" err="1"/>
              <a:t>inf</a:t>
            </a:r>
            <a:r>
              <a:rPr lang="es-ES" altLang="es-AR" sz="2800" dirty="0"/>
              <a:t>. </a:t>
            </a:r>
            <a:r>
              <a:rPr lang="es-ES" altLang="es-AR" sz="2800" dirty="0" smtClean="0"/>
              <a:t>Ginecológica?                                                              </a:t>
            </a:r>
            <a:endParaRPr lang="es-ES" altLang="es-AR" sz="2800" dirty="0"/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es-ES" altLang="es-AR" sz="2800" dirty="0">
                <a:solidFill>
                  <a:schemeClr val="tx2"/>
                </a:solidFill>
              </a:rPr>
              <a:t>                              </a:t>
            </a:r>
            <a:r>
              <a:rPr lang="es-ES" altLang="es-AR" sz="2400" i="1" dirty="0"/>
              <a:t>Chlamydia </a:t>
            </a:r>
            <a:r>
              <a:rPr lang="es-ES" altLang="es-AR" sz="2400" i="1" dirty="0" err="1"/>
              <a:t>trachomatis</a:t>
            </a:r>
            <a:endParaRPr lang="es-ES" altLang="es-AR" sz="2400" i="1" dirty="0"/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es-ES" altLang="es-AR" sz="2400" i="1" dirty="0"/>
              <a:t>                                   </a:t>
            </a:r>
            <a:r>
              <a:rPr lang="es-ES" altLang="es-AR" sz="2400" i="1" dirty="0" err="1"/>
              <a:t>Neisseria</a:t>
            </a:r>
            <a:r>
              <a:rPr lang="es-ES" altLang="es-AR" sz="2400" i="1" dirty="0"/>
              <a:t> </a:t>
            </a:r>
            <a:r>
              <a:rPr lang="es-ES" altLang="es-AR" sz="2400" i="1" dirty="0" err="1"/>
              <a:t>gonorrhoeae</a:t>
            </a:r>
            <a:endParaRPr lang="es-ES" altLang="es-AR" sz="2400" i="1" dirty="0"/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es-ES" altLang="es-AR" sz="2400" i="1" dirty="0"/>
              <a:t>                                   Vaginitis – Herpes genital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endParaRPr lang="es-ES" altLang="es-AR" sz="2400" b="1" dirty="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es-ES" altLang="es-AR" sz="2800" dirty="0">
                <a:solidFill>
                  <a:schemeClr val="tx2"/>
                </a:solidFill>
              </a:rPr>
              <a:t>s/ </a:t>
            </a:r>
            <a:r>
              <a:rPr lang="es-ES" altLang="es-AR" sz="2800" dirty="0" err="1">
                <a:solidFill>
                  <a:schemeClr val="tx2"/>
                </a:solidFill>
              </a:rPr>
              <a:t>Piuria</a:t>
            </a:r>
            <a:r>
              <a:rPr lang="es-ES" altLang="es-AR" sz="2800" dirty="0">
                <a:solidFill>
                  <a:schemeClr val="tx2"/>
                </a:solidFill>
              </a:rPr>
              <a:t> + </a:t>
            </a:r>
            <a:r>
              <a:rPr lang="es-ES" altLang="es-AR" sz="2800" dirty="0" err="1">
                <a:solidFill>
                  <a:schemeClr val="tx2"/>
                </a:solidFill>
              </a:rPr>
              <a:t>urocultivos</a:t>
            </a:r>
            <a:r>
              <a:rPr lang="es-ES" altLang="es-AR" sz="2800" dirty="0">
                <a:solidFill>
                  <a:schemeClr val="tx2"/>
                </a:solidFill>
              </a:rPr>
              <a:t> negativos</a:t>
            </a:r>
            <a:r>
              <a:rPr lang="es-ES" altLang="es-AR" sz="2400" b="1" dirty="0">
                <a:solidFill>
                  <a:schemeClr val="tx2"/>
                </a:solidFill>
              </a:rPr>
              <a:t>               </a:t>
            </a:r>
            <a:r>
              <a:rPr lang="es-ES" altLang="es-AR" sz="2400" b="1" dirty="0" smtClean="0">
                <a:solidFill>
                  <a:schemeClr val="tx2"/>
                </a:solidFill>
              </a:rPr>
              <a:t>   </a:t>
            </a:r>
            <a:r>
              <a:rPr lang="es-ES" altLang="es-AR" sz="2800" dirty="0" smtClean="0"/>
              <a:t>no </a:t>
            </a:r>
            <a:r>
              <a:rPr lang="es-ES" altLang="es-AR" sz="2800" dirty="0"/>
              <a:t>infecciones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es-ES" altLang="es-AR" sz="2400" dirty="0">
                <a:solidFill>
                  <a:schemeClr val="tx2"/>
                </a:solidFill>
              </a:rPr>
              <a:t>                                    </a:t>
            </a:r>
            <a:r>
              <a:rPr lang="es-ES" altLang="es-AR" sz="2400" dirty="0"/>
              <a:t>causas </a:t>
            </a:r>
            <a:r>
              <a:rPr lang="es-ES" altLang="es-AR" sz="2400" dirty="0"/>
              <a:t>traumáticos- </a:t>
            </a:r>
            <a:r>
              <a:rPr lang="es-ES" altLang="es-AR" sz="2400" dirty="0" smtClean="0"/>
              <a:t>alérgicas </a:t>
            </a:r>
            <a:r>
              <a:rPr lang="es-ES" altLang="es-AR" sz="2400" dirty="0"/>
              <a:t>-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es-ES" altLang="es-AR" sz="2400" dirty="0"/>
              <a:t>                                    </a:t>
            </a:r>
            <a:r>
              <a:rPr lang="es-ES" altLang="es-AR" sz="2400" dirty="0" smtClean="0"/>
              <a:t>químicas – psicológicas ????</a:t>
            </a:r>
            <a:endParaRPr lang="es-ES" altLang="es-AR" sz="2400" dirty="0"/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endParaRPr lang="es-ES" altLang="es-AR" sz="2800" dirty="0">
              <a:solidFill>
                <a:schemeClr val="tx2"/>
              </a:solidFill>
            </a:endParaRPr>
          </a:p>
        </p:txBody>
      </p:sp>
      <p:sp>
        <p:nvSpPr>
          <p:cNvPr id="90119" name="AutoShape 7"/>
          <p:cNvSpPr>
            <a:spLocks/>
          </p:cNvSpPr>
          <p:nvPr/>
        </p:nvSpPr>
        <p:spPr bwMode="auto">
          <a:xfrm>
            <a:off x="8472489" y="2060576"/>
            <a:ext cx="287337" cy="1008063"/>
          </a:xfrm>
          <a:prstGeom prst="rightBrace">
            <a:avLst>
              <a:gd name="adj1" fmla="val 29236"/>
              <a:gd name="adj2" fmla="val 50000"/>
            </a:avLst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med" len="med"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s-AR" sz="3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0120" name="Line 8"/>
          <p:cNvSpPr>
            <a:spLocks noChangeShapeType="1"/>
          </p:cNvSpPr>
          <p:nvPr/>
        </p:nvSpPr>
        <p:spPr bwMode="auto">
          <a:xfrm>
            <a:off x="7751764" y="3256546"/>
            <a:ext cx="647700" cy="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med" len="med"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s-AR" sz="3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0121" name="Line 9"/>
          <p:cNvSpPr>
            <a:spLocks noChangeShapeType="1"/>
          </p:cNvSpPr>
          <p:nvPr/>
        </p:nvSpPr>
        <p:spPr bwMode="auto">
          <a:xfrm>
            <a:off x="7751764" y="5373688"/>
            <a:ext cx="936625" cy="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med" len="med"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s-AR" sz="3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 bwMode="auto">
          <a:xfrm>
            <a:off x="8574834" y="2341984"/>
            <a:ext cx="3230070" cy="503853"/>
          </a:xfrm>
          <a:prstGeom prst="rect">
            <a:avLst/>
          </a:prstGeom>
          <a:noFill/>
          <a:ln>
            <a:noFill/>
            <a:headEnd type="none" w="sm" len="sm"/>
            <a:tailEnd type="triangl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s-AR" sz="2800" dirty="0">
                <a:solidFill>
                  <a:schemeClr val="tx1"/>
                </a:solidFill>
              </a:rPr>
              <a:t>Infección urinaria</a:t>
            </a:r>
          </a:p>
        </p:txBody>
      </p:sp>
    </p:spTree>
    <p:extLst>
      <p:ext uri="{BB962C8B-B14F-4D97-AF65-F5344CB8AC3E}">
        <p14:creationId xmlns:p14="http://schemas.microsoft.com/office/powerpoint/2010/main" val="1668174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9942"/>
    </mc:Choice>
    <mc:Fallback>
      <p:transition spd="slow" advTm="1899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7" name="Picture 7" descr="JPEG - 13.9 KB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1989139"/>
            <a:ext cx="3455988" cy="3208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6245352" y="3438144"/>
            <a:ext cx="4279392" cy="630936"/>
          </a:xfrm>
        </p:spPr>
        <p:txBody>
          <a:bodyPr/>
          <a:lstStyle/>
          <a:p>
            <a:pPr marL="0" indent="0">
              <a:buNone/>
            </a:pPr>
            <a:r>
              <a:rPr lang="es-AR" dirty="0" smtClean="0"/>
              <a:t>  </a:t>
            </a:r>
            <a:r>
              <a:rPr lang="es-AR" dirty="0" smtClean="0">
                <a:solidFill>
                  <a:srgbClr val="FF0000"/>
                </a:solidFill>
                <a:latin typeface="Algerian" panose="04020705040A02060702" pitchFamily="82" charset="0"/>
              </a:rPr>
              <a:t>Muchas Gracias</a:t>
            </a:r>
            <a:endParaRPr lang="es-AR" dirty="0">
              <a:solidFill>
                <a:srgbClr val="FF0000"/>
              </a:solidFill>
              <a:latin typeface="Algerian" panose="04020705040A02060702" pitchFamily="82" charset="0"/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210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38"/>
    </mc:Choice>
    <mc:Fallback>
      <p:transition spd="slow" advTm="61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449644" y="271948"/>
            <a:ext cx="6859588" cy="1507067"/>
          </a:xfrm>
        </p:spPr>
        <p:txBody>
          <a:bodyPr>
            <a:normAutofit fontScale="90000"/>
          </a:bodyPr>
          <a:lstStyle/>
          <a:p>
            <a:pPr algn="ctr"/>
            <a:r>
              <a:rPr lang="es-AR" dirty="0" smtClean="0">
                <a:solidFill>
                  <a:srgbClr val="FFFF00"/>
                </a:solidFill>
              </a:rPr>
              <a:t/>
            </a:r>
            <a:br>
              <a:rPr lang="es-AR" dirty="0" smtClean="0">
                <a:solidFill>
                  <a:srgbClr val="FFFF00"/>
                </a:solidFill>
              </a:rPr>
            </a:br>
            <a:r>
              <a:rPr lang="es-AR" dirty="0">
                <a:solidFill>
                  <a:srgbClr val="FFFF00"/>
                </a:solidFill>
              </a:rPr>
              <a:t/>
            </a:r>
            <a:br>
              <a:rPr lang="es-AR" dirty="0">
                <a:solidFill>
                  <a:srgbClr val="FFFF00"/>
                </a:solidFill>
              </a:rPr>
            </a:br>
            <a:r>
              <a:rPr lang="es-AR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Diagnóstico microbiológico de ITU</a:t>
            </a:r>
            <a:br>
              <a:rPr lang="es-AR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AR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UROCULTIVO</a:t>
            </a:r>
            <a:endParaRPr lang="es-AR" sz="40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4B4A8-5C9D-421B-B60B-53D4323336F6}" type="slidenum">
              <a:rPr lang="en-US" altLang="es-AR" smtClean="0">
                <a:solidFill>
                  <a:srgbClr val="000000"/>
                </a:solidFill>
              </a:rPr>
              <a:pPr/>
              <a:t>2</a:t>
            </a:fld>
            <a:endParaRPr lang="en-US" altLang="es-AR" dirty="0">
              <a:solidFill>
                <a:srgbClr val="000000"/>
              </a:solidFill>
            </a:endParaRPr>
          </a:p>
        </p:txBody>
      </p:sp>
      <p:pic>
        <p:nvPicPr>
          <p:cNvPr id="6146" name="Picture 2" descr="Qué es una infección urinaria? – Centro Medic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1041" y="2459558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osas que jamás debes hacer cuando tienes una infección urinari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73" y="2468018"/>
            <a:ext cx="2840761" cy="1726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95271" y="2468018"/>
            <a:ext cx="2240873" cy="1810857"/>
          </a:xfrm>
          <a:prstGeom prst="rect">
            <a:avLst/>
          </a:prstGeom>
        </p:spPr>
      </p:pic>
      <p:pic>
        <p:nvPicPr>
          <p:cNvPr id="6150" name="Picture 6" descr="Infección urinaria durante el embarazo: prevención y síntoma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59" y="4507507"/>
            <a:ext cx="2744787" cy="1877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Infección de orina en niños ¿cuáles son los síntomas?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7949" y="4523997"/>
            <a:ext cx="2228195" cy="1877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Síntomas de infección urinaria en bebé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950" y="4523997"/>
            <a:ext cx="2619375" cy="1877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98888" y="2017027"/>
            <a:ext cx="1704130" cy="1747434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19922" y="310530"/>
            <a:ext cx="1758214" cy="1468485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183269" y="4194175"/>
            <a:ext cx="1784708" cy="1719262"/>
          </a:xfrm>
          <a:prstGeom prst="rect">
            <a:avLst/>
          </a:prstGeom>
        </p:spPr>
      </p:pic>
      <p:pic>
        <p:nvPicPr>
          <p:cNvPr id="13" name="Audio 1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1477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69967"/>
    </mc:Choice>
    <mc:Fallback>
      <p:transition spd="slow" advTm="699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64217" y="457200"/>
            <a:ext cx="10363200" cy="765018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s-AR" sz="3600" dirty="0" smtClean="0"/>
              <a:t>Tipos de Muestras</a:t>
            </a:r>
            <a:endParaRPr lang="es-AR" sz="36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738265" y="1222218"/>
            <a:ext cx="10189152" cy="2842788"/>
          </a:xfrm>
        </p:spPr>
        <p:txBody>
          <a:bodyPr/>
          <a:lstStyle/>
          <a:p>
            <a:r>
              <a:rPr lang="es-AR" dirty="0" smtClean="0"/>
              <a:t>Chorro </a:t>
            </a:r>
            <a:r>
              <a:rPr lang="es-AR" dirty="0" smtClean="0"/>
              <a:t>medio: </a:t>
            </a:r>
            <a:r>
              <a:rPr lang="es-AR" sz="1800" dirty="0" smtClean="0"/>
              <a:t>adultos</a:t>
            </a:r>
          </a:p>
          <a:p>
            <a:pPr marL="0" indent="0">
              <a:buNone/>
            </a:pPr>
            <a:r>
              <a:rPr lang="es-AR" dirty="0" smtClean="0"/>
              <a:t>   </a:t>
            </a:r>
            <a:endParaRPr lang="es-AR" dirty="0" smtClean="0"/>
          </a:p>
          <a:p>
            <a:r>
              <a:rPr lang="es-AR" dirty="0" smtClean="0"/>
              <a:t>Chorro medio al </a:t>
            </a:r>
            <a:r>
              <a:rPr lang="es-AR" dirty="0" smtClean="0"/>
              <a:t>acecho: </a:t>
            </a:r>
            <a:r>
              <a:rPr lang="es-AR" sz="1800" dirty="0" smtClean="0"/>
              <a:t>lactantes que no controlan esfínteres</a:t>
            </a:r>
          </a:p>
          <a:p>
            <a:endParaRPr lang="es-AR" dirty="0" smtClean="0"/>
          </a:p>
          <a:p>
            <a:r>
              <a:rPr lang="es-AR" dirty="0" smtClean="0"/>
              <a:t>PSP: </a:t>
            </a:r>
            <a:r>
              <a:rPr lang="es-AR" sz="1800" dirty="0"/>
              <a:t>neonatos, resultados por cultivo conflictivos, mg de difícil desarrollo </a:t>
            </a:r>
          </a:p>
          <a:p>
            <a:endParaRPr lang="es-AR" dirty="0" smtClean="0"/>
          </a:p>
          <a:p>
            <a:r>
              <a:rPr lang="es-AR" dirty="0" smtClean="0"/>
              <a:t>Punción de </a:t>
            </a:r>
            <a:r>
              <a:rPr lang="es-AR" dirty="0" smtClean="0"/>
              <a:t>sonda: </a:t>
            </a:r>
            <a:r>
              <a:rPr lang="es-AR" sz="1800" dirty="0"/>
              <a:t>paciente sondado</a:t>
            </a:r>
          </a:p>
          <a:p>
            <a:endParaRPr lang="es-AR" dirty="0" smtClean="0"/>
          </a:p>
          <a:p>
            <a:r>
              <a:rPr lang="es-AR" dirty="0" smtClean="0"/>
              <a:t>Cateterismo </a:t>
            </a:r>
            <a:r>
              <a:rPr lang="es-AR" sz="1800" dirty="0"/>
              <a:t>???</a:t>
            </a:r>
            <a:endParaRPr lang="es-AR" sz="18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4B4A8-5C9D-421B-B60B-53D4323336F6}" type="slidenum">
              <a:rPr lang="en-US" altLang="es-AR" smtClean="0">
                <a:solidFill>
                  <a:srgbClr val="000000"/>
                </a:solidFill>
              </a:rPr>
              <a:pPr/>
              <a:t>3</a:t>
            </a:fld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8" name="Rectángulo redondeado 7"/>
          <p:cNvSpPr/>
          <p:nvPr/>
        </p:nvSpPr>
        <p:spPr bwMode="auto">
          <a:xfrm>
            <a:off x="7763069" y="1222218"/>
            <a:ext cx="3610947" cy="998468"/>
          </a:xfrm>
          <a:prstGeom prst="roundRect">
            <a:avLst/>
          </a:prstGeom>
          <a:ln>
            <a:headEnd type="none" w="sm" len="sm"/>
            <a:tailEnd type="triangl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3 </a:t>
            </a:r>
            <a:r>
              <a:rPr kumimoji="0" lang="es-AR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hs</a:t>
            </a:r>
            <a:r>
              <a:rPr kumimoji="0" lang="es-A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de retención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AR" sz="1400" dirty="0" smtClean="0">
                <a:solidFill>
                  <a:schemeClr val="tx1"/>
                </a:solidFill>
              </a:rPr>
              <a:t>Tapón vaginal- retraer prepucio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Higiene con agua y jabón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AR" sz="1400" dirty="0" smtClean="0">
                <a:solidFill>
                  <a:schemeClr val="tx1"/>
                </a:solidFill>
              </a:rPr>
              <a:t>Recoger segundo chorro de orina</a:t>
            </a:r>
            <a:endParaRPr kumimoji="0" lang="es-A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11" name="Audio 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458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6940"/>
    </mc:Choice>
    <mc:Fallback>
      <p:transition spd="slow" advTm="3969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4B4A8-5C9D-421B-B60B-53D4323336F6}" type="slidenum">
              <a:rPr lang="en-US" altLang="es-AR" smtClean="0">
                <a:solidFill>
                  <a:srgbClr val="000000"/>
                </a:solidFill>
              </a:rPr>
              <a:pPr/>
              <a:t>4</a:t>
            </a:fld>
            <a:endParaRPr lang="en-US" altLang="es-AR">
              <a:solidFill>
                <a:srgbClr val="000000"/>
              </a:solidFill>
            </a:endParaRPr>
          </a:p>
        </p:txBody>
      </p:sp>
      <p:pic>
        <p:nvPicPr>
          <p:cNvPr id="8" name="Marcador de contenido 7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209749" y="365914"/>
            <a:ext cx="2104929" cy="246857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6496" y="3602736"/>
            <a:ext cx="2155286" cy="2262857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0322" y="3413283"/>
            <a:ext cx="2024357" cy="2283429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28179" y="457199"/>
            <a:ext cx="2192694" cy="2118049"/>
          </a:xfrm>
          <a:prstGeom prst="rect">
            <a:avLst/>
          </a:prstGeom>
        </p:spPr>
      </p:pic>
      <p:cxnSp>
        <p:nvCxnSpPr>
          <p:cNvPr id="20" name="Conector recto 19"/>
          <p:cNvCxnSpPr/>
          <p:nvPr/>
        </p:nvCxnSpPr>
        <p:spPr bwMode="auto">
          <a:xfrm>
            <a:off x="8425543" y="457199"/>
            <a:ext cx="2575249" cy="2295332"/>
          </a:xfrm>
          <a:prstGeom prst="line">
            <a:avLst/>
          </a:prstGeom>
          <a:solidFill>
            <a:schemeClr val="accent1"/>
          </a:solidFill>
          <a:ln w="38100" cap="sq" cmpd="sng" algn="ctr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  <a:effectLst>
            <a:outerShdw dist="35921" dir="2700000" algn="ctr" rotWithShape="0">
              <a:schemeClr val="bg2"/>
            </a:outerShdw>
          </a:effectLst>
        </p:spPr>
      </p:cxnSp>
      <p:pic>
        <p:nvPicPr>
          <p:cNvPr id="24" name="Imagen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709366">
            <a:off x="8448512" y="302563"/>
            <a:ext cx="2703698" cy="2427319"/>
          </a:xfrm>
          <a:prstGeom prst="rect">
            <a:avLst/>
          </a:prstGeom>
        </p:spPr>
      </p:pic>
      <p:sp>
        <p:nvSpPr>
          <p:cNvPr id="26" name="Rectángulo redondeado 25"/>
          <p:cNvSpPr/>
          <p:nvPr/>
        </p:nvSpPr>
        <p:spPr bwMode="auto">
          <a:xfrm>
            <a:off x="8882743" y="3602736"/>
            <a:ext cx="2666129" cy="2093976"/>
          </a:xfrm>
          <a:prstGeom prst="roundRect">
            <a:avLst/>
          </a:prstGeom>
          <a:ln>
            <a:headEnd type="none" w="sm" len="sm"/>
            <a:tailEnd type="triangl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Transporte y conservación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AR" sz="20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En frío ( 4 -8ºC)</a:t>
            </a:r>
            <a:endParaRPr kumimoji="0" lang="es-AR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27" name="Imagen 2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29380" y="699796"/>
            <a:ext cx="1978090" cy="1800808"/>
          </a:xfrm>
          <a:prstGeom prst="rect">
            <a:avLst/>
          </a:prstGeom>
        </p:spPr>
      </p:pic>
      <p:pic>
        <p:nvPicPr>
          <p:cNvPr id="28" name="Audio 2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789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6634"/>
    </mc:Choice>
    <mc:Fallback>
      <p:transition spd="slow" advTm="1066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629623" y="353085"/>
            <a:ext cx="10297793" cy="6165410"/>
          </a:xfrm>
        </p:spPr>
        <p:txBody>
          <a:bodyPr/>
          <a:lstStyle/>
          <a:p>
            <a:pPr marL="0" indent="0" algn="ctr">
              <a:buNone/>
            </a:pPr>
            <a:r>
              <a:rPr lang="es-AR" u="sng" dirty="0" smtClean="0"/>
              <a:t>Ex. Físico- Químico</a:t>
            </a:r>
          </a:p>
          <a:p>
            <a:pPr marL="0" indent="0">
              <a:buNone/>
            </a:pPr>
            <a:r>
              <a:rPr lang="es-AR" sz="2400" dirty="0" smtClean="0"/>
              <a:t>Color, aspecto, olor.</a:t>
            </a:r>
          </a:p>
          <a:p>
            <a:pPr marL="0" indent="0">
              <a:buNone/>
            </a:pPr>
            <a:r>
              <a:rPr lang="es-AR" sz="2400" dirty="0" smtClean="0"/>
              <a:t>pH - densidad</a:t>
            </a:r>
          </a:p>
          <a:p>
            <a:pPr marL="0" indent="0">
              <a:buNone/>
            </a:pPr>
            <a:r>
              <a:rPr lang="es-AR" sz="2400" dirty="0" smtClean="0"/>
              <a:t>Glucosa, proteínas </a:t>
            </a:r>
          </a:p>
          <a:p>
            <a:pPr marL="0" indent="0">
              <a:buNone/>
            </a:pPr>
            <a:r>
              <a:rPr lang="es-AR" sz="2400" dirty="0" err="1" smtClean="0"/>
              <a:t>Piuria</a:t>
            </a:r>
            <a:r>
              <a:rPr lang="es-AR" sz="2400" dirty="0" smtClean="0"/>
              <a:t> ( </a:t>
            </a:r>
            <a:r>
              <a:rPr lang="es-AR" sz="2400" dirty="0" err="1" smtClean="0"/>
              <a:t>Leucocituria</a:t>
            </a:r>
            <a:r>
              <a:rPr lang="es-AR" sz="2400" dirty="0" smtClean="0"/>
              <a:t>): </a:t>
            </a:r>
            <a:r>
              <a:rPr lang="es-AR" sz="2400" dirty="0" smtClean="0"/>
              <a:t>En el </a:t>
            </a:r>
            <a:r>
              <a:rPr lang="es-AR" sz="2400" dirty="0" smtClean="0"/>
              <a:t>sedimento : &gt; 5 PMN/ campo de 40x</a:t>
            </a:r>
            <a:endParaRPr lang="es-AR" sz="2400" dirty="0" smtClean="0"/>
          </a:p>
          <a:p>
            <a:pPr marL="0" indent="0">
              <a:buNone/>
            </a:pPr>
            <a:r>
              <a:rPr lang="es-AR" sz="2400" dirty="0"/>
              <a:t> </a:t>
            </a:r>
            <a:r>
              <a:rPr lang="es-AR" sz="2400" dirty="0" smtClean="0"/>
              <a:t>          </a:t>
            </a:r>
            <a:r>
              <a:rPr lang="es-AR" sz="2400" dirty="0" smtClean="0"/>
              <a:t>                        En </a:t>
            </a:r>
            <a:r>
              <a:rPr lang="es-AR" sz="2400" dirty="0" smtClean="0"/>
              <a:t>cámara de </a:t>
            </a:r>
            <a:r>
              <a:rPr lang="es-AR" sz="2400" dirty="0" err="1" smtClean="0"/>
              <a:t>Neubauer</a:t>
            </a:r>
            <a:r>
              <a:rPr lang="es-AR" sz="2400" dirty="0" smtClean="0"/>
              <a:t>: </a:t>
            </a:r>
            <a:r>
              <a:rPr lang="es-AR" sz="2400" dirty="0" smtClean="0"/>
              <a:t>≥ 8 – </a:t>
            </a:r>
            <a:r>
              <a:rPr lang="es-AR" sz="2400" dirty="0" smtClean="0"/>
              <a:t>10 PMN</a:t>
            </a:r>
            <a:r>
              <a:rPr lang="es-AR" sz="2400" dirty="0" smtClean="0"/>
              <a:t>/ mm3</a:t>
            </a:r>
          </a:p>
          <a:p>
            <a:pPr marL="0" indent="0" algn="ctr">
              <a:buNone/>
            </a:pPr>
            <a:r>
              <a:rPr lang="es-AR" u="sng" dirty="0" smtClean="0"/>
              <a:t>Ex. Microbiológico</a:t>
            </a:r>
          </a:p>
          <a:p>
            <a:pPr marL="0" indent="0">
              <a:buNone/>
            </a:pPr>
            <a:r>
              <a:rPr lang="es-AR" u="sng" dirty="0" smtClean="0"/>
              <a:t>Col. De Gram</a:t>
            </a:r>
            <a:r>
              <a:rPr lang="es-AR" dirty="0" smtClean="0"/>
              <a:t>: en orina sin centrifugar</a:t>
            </a:r>
          </a:p>
          <a:p>
            <a:pPr marL="0" indent="0">
              <a:buNone/>
            </a:pPr>
            <a:r>
              <a:rPr lang="es-AR" dirty="0" smtClean="0"/>
              <a:t>1Bact/campo         ≥ 10</a:t>
            </a:r>
            <a:r>
              <a:rPr lang="es-AR" sz="1400" dirty="0" smtClean="0"/>
              <a:t>5 </a:t>
            </a:r>
            <a:r>
              <a:rPr lang="es-AR" sz="1400" dirty="0" smtClean="0"/>
              <a:t>UFC/ml</a:t>
            </a:r>
          </a:p>
          <a:p>
            <a:pPr marL="0" indent="0">
              <a:buNone/>
            </a:pPr>
            <a:endParaRPr lang="es-AR" sz="1400" dirty="0" smtClean="0"/>
          </a:p>
          <a:p>
            <a:pPr marL="0" indent="0">
              <a:buNone/>
            </a:pPr>
            <a:r>
              <a:rPr lang="es-AR" sz="3600" u="sng" dirty="0" smtClean="0"/>
              <a:t>Cultivo</a:t>
            </a:r>
            <a:r>
              <a:rPr lang="es-AR" sz="3600" dirty="0" smtClean="0"/>
              <a:t> : </a:t>
            </a:r>
            <a:r>
              <a:rPr lang="es-AR" sz="3600" dirty="0" err="1" smtClean="0"/>
              <a:t>Rto</a:t>
            </a:r>
            <a:r>
              <a:rPr lang="es-AR" sz="3600" dirty="0" smtClean="0"/>
              <a:t> </a:t>
            </a:r>
            <a:r>
              <a:rPr lang="es-AR" sz="3600" dirty="0" err="1" smtClean="0"/>
              <a:t>semicuntitativo</a:t>
            </a:r>
            <a:r>
              <a:rPr lang="es-AR" sz="3600" dirty="0" smtClean="0"/>
              <a:t> en </a:t>
            </a:r>
            <a:r>
              <a:rPr lang="es-AR" sz="3600" dirty="0" smtClean="0"/>
              <a:t>CLED – otros  </a:t>
            </a:r>
            <a:endParaRPr lang="es-AR" sz="3600" dirty="0"/>
          </a:p>
          <a:p>
            <a:pPr marL="0" indent="0">
              <a:buNone/>
            </a:pPr>
            <a:endParaRPr lang="es-AR" sz="3600" dirty="0" smtClean="0"/>
          </a:p>
          <a:p>
            <a:pPr marL="0" indent="0">
              <a:buNone/>
            </a:pPr>
            <a:endParaRPr lang="es-AR" sz="2000" dirty="0"/>
          </a:p>
          <a:p>
            <a:pPr marL="0" indent="0">
              <a:buNone/>
            </a:pPr>
            <a:r>
              <a:rPr lang="es-AR" dirty="0" smtClean="0"/>
              <a:t>  </a:t>
            </a:r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4B4A8-5C9D-421B-B60B-53D4323336F6}" type="slidenum">
              <a:rPr lang="en-US" altLang="es-AR" smtClean="0">
                <a:solidFill>
                  <a:srgbClr val="000000"/>
                </a:solidFill>
              </a:rPr>
              <a:pPr/>
              <a:t>5</a:t>
            </a:fld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5" name="Flecha derecha 4"/>
          <p:cNvSpPr/>
          <p:nvPr/>
        </p:nvSpPr>
        <p:spPr bwMode="auto">
          <a:xfrm>
            <a:off x="4155541" y="4692321"/>
            <a:ext cx="796705" cy="45719"/>
          </a:xfrm>
          <a:prstGeom prst="rightArrow">
            <a:avLst/>
          </a:prstGeom>
          <a:solidFill>
            <a:schemeClr val="accent1"/>
          </a:solidFill>
          <a:ln w="38100" cap="sq" cmpd="sng" algn="ctr">
            <a:solidFill>
              <a:schemeClr val="tx1"/>
            </a:solidFill>
            <a:prstDash val="solid"/>
            <a:round/>
            <a:headEnd type="none" w="sm" len="sm"/>
            <a:tailEnd type="triangle" w="med" len="med"/>
          </a:ln>
          <a:effectLst>
            <a:outerShdw dist="35921" dir="2700000" algn="ctr" rotWithShape="0">
              <a:schemeClr val="bg2"/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229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8681"/>
    </mc:Choice>
    <mc:Fallback>
      <p:transition spd="slow" advTm="2586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4B4A8-5C9D-421B-B60B-53D4323336F6}" type="slidenum">
              <a:rPr lang="en-US" altLang="es-AR" smtClean="0">
                <a:solidFill>
                  <a:srgbClr val="000000"/>
                </a:solidFill>
              </a:rPr>
              <a:pPr/>
              <a:t>6</a:t>
            </a:fld>
            <a:endParaRPr lang="en-US" altLang="es-AR">
              <a:solidFill>
                <a:srgbClr val="000000"/>
              </a:solidFill>
            </a:endParaRPr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697480" y="1938527"/>
            <a:ext cx="3164752" cy="234138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8408" y="1938527"/>
            <a:ext cx="3609532" cy="2229368"/>
          </a:xfrm>
          <a:prstGeom prst="rect">
            <a:avLst/>
          </a:prstGeom>
        </p:spPr>
      </p:pic>
      <p:pic>
        <p:nvPicPr>
          <p:cNvPr id="12" name="Audio 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000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776"/>
    </mc:Choice>
    <mc:Fallback>
      <p:transition spd="slow" advTm="267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855003" y="347472"/>
            <a:ext cx="2940857" cy="3785143"/>
          </a:xfrm>
          <a:prstGeom prst="rect">
            <a:avLst/>
          </a:prstGeom>
        </p:spPr>
      </p:pic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4B4A8-5C9D-421B-B60B-53D4323336F6}" type="slidenum">
              <a:rPr lang="en-US" altLang="es-AR" smtClean="0">
                <a:solidFill>
                  <a:srgbClr val="000000"/>
                </a:solidFill>
              </a:rPr>
              <a:pPr/>
              <a:t>7</a:t>
            </a:fld>
            <a:endParaRPr lang="en-US" altLang="es-AR">
              <a:solidFill>
                <a:srgbClr val="000000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4648" y="466344"/>
            <a:ext cx="3008376" cy="341071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1349" y="1264737"/>
            <a:ext cx="2469094" cy="2109399"/>
          </a:xfrm>
          <a:prstGeom prst="rect">
            <a:avLst/>
          </a:prstGeom>
        </p:spPr>
      </p:pic>
      <p:cxnSp>
        <p:nvCxnSpPr>
          <p:cNvPr id="9" name="Conector recto de flecha 8"/>
          <p:cNvCxnSpPr/>
          <p:nvPr/>
        </p:nvCxnSpPr>
        <p:spPr bwMode="auto">
          <a:xfrm>
            <a:off x="5941298" y="2548006"/>
            <a:ext cx="36576" cy="2633472"/>
          </a:xfrm>
          <a:prstGeom prst="straightConnector1">
            <a:avLst/>
          </a:prstGeom>
          <a:solidFill>
            <a:schemeClr val="accent1"/>
          </a:solidFill>
          <a:ln w="38100" cap="sq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>
            <a:outerShdw dist="35921" dir="2700000" algn="ctr" rotWithShape="0">
              <a:schemeClr val="bg2"/>
            </a:outerShdw>
          </a:effectLst>
        </p:spPr>
      </p:cxnSp>
      <p:pic>
        <p:nvPicPr>
          <p:cNvPr id="11" name="Imagen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13940" y="2548006"/>
            <a:ext cx="276637" cy="3029834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7400238" y="2571786"/>
            <a:ext cx="274465" cy="3006054"/>
          </a:xfrm>
          <a:prstGeom prst="rect">
            <a:avLst/>
          </a:prstGeom>
        </p:spPr>
      </p:pic>
      <p:sp>
        <p:nvSpPr>
          <p:cNvPr id="13" name="Rectángulo redondeado 12"/>
          <p:cNvSpPr/>
          <p:nvPr/>
        </p:nvSpPr>
        <p:spPr bwMode="auto">
          <a:xfrm>
            <a:off x="7400238" y="5660136"/>
            <a:ext cx="1201111" cy="502920"/>
          </a:xfrm>
          <a:prstGeom prst="roundRect">
            <a:avLst/>
          </a:prstGeom>
          <a:ln>
            <a:headEnd type="none" w="sm" len="sm"/>
            <a:tailEnd type="triangl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10⁵ </a:t>
            </a:r>
            <a:r>
              <a:rPr kumimoji="0" lang="es-AR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ufc</a:t>
            </a:r>
            <a:r>
              <a:rPr kumimoji="0" lang="es-A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/ml</a:t>
            </a:r>
            <a:endParaRPr kumimoji="0" lang="es-A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4" name="Rectángulo 13"/>
          <p:cNvSpPr/>
          <p:nvPr/>
        </p:nvSpPr>
        <p:spPr bwMode="auto">
          <a:xfrm>
            <a:off x="5184648" y="5312664"/>
            <a:ext cx="1143000" cy="347472"/>
          </a:xfrm>
          <a:prstGeom prst="rect">
            <a:avLst/>
          </a:prstGeom>
          <a:ln>
            <a:headEnd type="none" w="sm" len="sm"/>
            <a:tailEnd type="triangl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10₃ </a:t>
            </a:r>
            <a:r>
              <a:rPr kumimoji="0" lang="es-AR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ufc</a:t>
            </a:r>
            <a:r>
              <a:rPr kumimoji="0" lang="es-A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/ml</a:t>
            </a:r>
            <a:endParaRPr kumimoji="0" lang="es-A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5" name="Rectángulo redondeado 14"/>
          <p:cNvSpPr/>
          <p:nvPr/>
        </p:nvSpPr>
        <p:spPr bwMode="auto">
          <a:xfrm>
            <a:off x="6611112" y="5577840"/>
            <a:ext cx="704088" cy="380878"/>
          </a:xfrm>
          <a:prstGeom prst="roundRect">
            <a:avLst/>
          </a:prstGeom>
          <a:ln>
            <a:headEnd type="none" w="sm" len="sm"/>
            <a:tailEnd type="triangl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10⁴</a:t>
            </a:r>
            <a:endParaRPr kumimoji="0" lang="es-A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16" name="Audio 1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62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6506"/>
    </mc:Choice>
    <mc:Fallback>
      <p:transition spd="slow" advTm="865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64217" y="457200"/>
            <a:ext cx="10363200" cy="676656"/>
          </a:xfrm>
        </p:spPr>
        <p:txBody>
          <a:bodyPr/>
          <a:lstStyle/>
          <a:p>
            <a:r>
              <a:rPr lang="es-AR" dirty="0" smtClean="0"/>
              <a:t>               </a:t>
            </a:r>
            <a:r>
              <a:rPr lang="es-AR" dirty="0" err="1" smtClean="0"/>
              <a:t>Rto</a:t>
            </a:r>
            <a:r>
              <a:rPr lang="es-AR" dirty="0" smtClean="0"/>
              <a:t> y su interpretación 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Chorro medio : 10</a:t>
            </a:r>
            <a:r>
              <a:rPr lang="es-AR" baseline="30000" dirty="0" smtClean="0"/>
              <a:t>2 </a:t>
            </a:r>
            <a:r>
              <a:rPr lang="es-AR" dirty="0" smtClean="0"/>
              <a:t>a 10⁵ </a:t>
            </a:r>
            <a:r>
              <a:rPr lang="es-AR" dirty="0" err="1" smtClean="0"/>
              <a:t>ufc</a:t>
            </a:r>
            <a:r>
              <a:rPr lang="es-AR" dirty="0" smtClean="0"/>
              <a:t>/ml</a:t>
            </a:r>
          </a:p>
          <a:p>
            <a:endParaRPr lang="es-AR" dirty="0" smtClean="0"/>
          </a:p>
          <a:p>
            <a:r>
              <a:rPr lang="es-AR" dirty="0" smtClean="0"/>
              <a:t>PSP: 10</a:t>
            </a:r>
            <a:r>
              <a:rPr lang="es-AR" baseline="30000" dirty="0" smtClean="0"/>
              <a:t>2 - </a:t>
            </a:r>
            <a:r>
              <a:rPr lang="es-AR" dirty="0" smtClean="0"/>
              <a:t>10</a:t>
            </a:r>
            <a:r>
              <a:rPr lang="es-AR" baseline="30000" dirty="0" smtClean="0"/>
              <a:t> 3 </a:t>
            </a:r>
            <a:r>
              <a:rPr lang="es-AR" dirty="0" err="1"/>
              <a:t>ufc</a:t>
            </a:r>
            <a:r>
              <a:rPr lang="es-AR" dirty="0"/>
              <a:t>/ml</a:t>
            </a:r>
          </a:p>
          <a:p>
            <a:endParaRPr lang="es-AR" baseline="30000" dirty="0" smtClean="0"/>
          </a:p>
          <a:p>
            <a:r>
              <a:rPr lang="es-AR" dirty="0"/>
              <a:t>P</a:t>
            </a:r>
            <a:r>
              <a:rPr lang="es-AR" dirty="0"/>
              <a:t>. </a:t>
            </a:r>
            <a:r>
              <a:rPr lang="es-AR" dirty="0" smtClean="0"/>
              <a:t>SONDA:  &gt; 10</a:t>
            </a:r>
            <a:r>
              <a:rPr lang="es-AR" baseline="30000" dirty="0" smtClean="0"/>
              <a:t>2 </a:t>
            </a:r>
            <a:r>
              <a:rPr lang="es-AR" dirty="0" err="1"/>
              <a:t>ufc</a:t>
            </a:r>
            <a:r>
              <a:rPr lang="es-AR" dirty="0"/>
              <a:t>/ml</a:t>
            </a:r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4B4A8-5C9D-421B-B60B-53D4323336F6}" type="slidenum">
              <a:rPr lang="en-US" altLang="es-AR" smtClean="0">
                <a:solidFill>
                  <a:srgbClr val="000000"/>
                </a:solidFill>
              </a:rPr>
              <a:pPr/>
              <a:t>8</a:t>
            </a:fld>
            <a:endParaRPr lang="en-US" altLang="es-AR">
              <a:solidFill>
                <a:srgbClr val="000000"/>
              </a:solidFill>
            </a:endParaRPr>
          </a:p>
        </p:txBody>
      </p:sp>
      <p:sp>
        <p:nvSpPr>
          <p:cNvPr id="6" name="Rectángulo redondeado 5"/>
          <p:cNvSpPr/>
          <p:nvPr/>
        </p:nvSpPr>
        <p:spPr bwMode="auto">
          <a:xfrm>
            <a:off x="1802595" y="5181600"/>
            <a:ext cx="2258568" cy="914400"/>
          </a:xfrm>
          <a:prstGeom prst="roundRect">
            <a:avLst/>
          </a:prstGeom>
          <a:solidFill>
            <a:schemeClr val="accent1"/>
          </a:solidFill>
          <a:ln w="38100" cap="sq" cmpd="sng" algn="ctr">
            <a:solidFill>
              <a:schemeClr val="tx1"/>
            </a:solidFill>
            <a:prstDash val="solid"/>
            <a:round/>
            <a:headEnd type="none" w="sm" len="sm"/>
            <a:tailEnd type="triangle" w="med" len="med"/>
          </a:ln>
          <a:effectLst>
            <a:outerShdw dist="35921" dir="2700000" algn="ctr" rotWithShape="0">
              <a:schemeClr val="bg2"/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Paciente</a:t>
            </a:r>
            <a:endParaRPr kumimoji="0" lang="es-A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7" name="Rectángulo redondeado 6"/>
          <p:cNvSpPr/>
          <p:nvPr/>
        </p:nvSpPr>
        <p:spPr bwMode="auto">
          <a:xfrm>
            <a:off x="5385816" y="5181600"/>
            <a:ext cx="1874520" cy="914400"/>
          </a:xfrm>
          <a:prstGeom prst="roundRect">
            <a:avLst/>
          </a:prstGeom>
          <a:solidFill>
            <a:schemeClr val="accent1"/>
          </a:solidFill>
          <a:ln w="38100" cap="sq" cmpd="sng" algn="ctr">
            <a:solidFill>
              <a:schemeClr val="tx1"/>
            </a:solidFill>
            <a:prstDash val="solid"/>
            <a:round/>
            <a:headEnd type="none" w="sm" len="sm"/>
            <a:tailEnd type="triangle" w="med" len="med"/>
          </a:ln>
          <a:effectLst>
            <a:outerShdw dist="35921" dir="2700000" algn="ctr" rotWithShape="0">
              <a:schemeClr val="bg2"/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Piuria</a:t>
            </a:r>
            <a:endParaRPr kumimoji="0" lang="es-A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9" name="Rectángulo redondeado 8"/>
          <p:cNvSpPr/>
          <p:nvPr/>
        </p:nvSpPr>
        <p:spPr bwMode="auto">
          <a:xfrm>
            <a:off x="8584988" y="5181600"/>
            <a:ext cx="2017776" cy="914400"/>
          </a:xfrm>
          <a:prstGeom prst="roundRect">
            <a:avLst/>
          </a:prstGeom>
          <a:solidFill>
            <a:schemeClr val="accent1"/>
          </a:solidFill>
          <a:ln w="38100" cap="sq" cmpd="sng" algn="ctr">
            <a:solidFill>
              <a:schemeClr val="tx1"/>
            </a:solidFill>
            <a:prstDash val="solid"/>
            <a:round/>
            <a:headEnd type="none" w="sm" len="sm"/>
            <a:tailEnd type="triangle" w="med" len="med"/>
          </a:ln>
          <a:effectLst>
            <a:outerShdw dist="35921" dir="2700000" algn="ctr" rotWithShape="0">
              <a:schemeClr val="bg2"/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Rto</a:t>
            </a:r>
            <a:r>
              <a:rPr kumimoji="0" lang="es-A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endParaRPr kumimoji="0" lang="es-A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0" name="Rectángulo redondeado 9"/>
          <p:cNvSpPr/>
          <p:nvPr/>
        </p:nvSpPr>
        <p:spPr bwMode="auto">
          <a:xfrm>
            <a:off x="4224528" y="5330952"/>
            <a:ext cx="1005840" cy="658368"/>
          </a:xfrm>
          <a:prstGeom prst="roundRect">
            <a:avLst/>
          </a:prstGeom>
          <a:noFill/>
          <a:ln w="38100" cap="sq" cmpd="sng" algn="ctr">
            <a:noFill/>
            <a:prstDash val="solid"/>
            <a:round/>
            <a:headEnd type="none" w="sm" len="sm"/>
            <a:tailEnd type="triangle" w="med" len="med"/>
          </a:ln>
          <a:effectLst>
            <a:outerShdw dist="35921" dir="2700000" algn="ctr" rotWithShape="0">
              <a:schemeClr val="bg2"/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+</a:t>
            </a:r>
            <a:endParaRPr kumimoji="0" lang="es-AR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1" name="Rectángulo redondeado 10"/>
          <p:cNvSpPr/>
          <p:nvPr/>
        </p:nvSpPr>
        <p:spPr bwMode="auto">
          <a:xfrm>
            <a:off x="7415784" y="5309616"/>
            <a:ext cx="1005840" cy="658368"/>
          </a:xfrm>
          <a:prstGeom prst="roundRect">
            <a:avLst/>
          </a:prstGeom>
          <a:noFill/>
          <a:ln w="38100" cap="sq" cmpd="sng" algn="ctr">
            <a:noFill/>
            <a:prstDash val="solid"/>
            <a:round/>
            <a:headEnd type="none" w="sm" len="sm"/>
            <a:tailEnd type="triangle" w="med" len="med"/>
          </a:ln>
          <a:effectLst>
            <a:outerShdw dist="35921" dir="2700000" algn="ctr" rotWithShape="0">
              <a:schemeClr val="bg2"/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+</a:t>
            </a:r>
            <a:endParaRPr kumimoji="0" lang="es-AR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2" name="Rectángulo 11"/>
          <p:cNvSpPr/>
          <p:nvPr/>
        </p:nvSpPr>
        <p:spPr bwMode="auto">
          <a:xfrm>
            <a:off x="4133088" y="1243584"/>
            <a:ext cx="4288536" cy="685800"/>
          </a:xfrm>
          <a:prstGeom prst="rect">
            <a:avLst/>
          </a:prstGeom>
          <a:ln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Monomicrobianas</a:t>
            </a:r>
            <a:endParaRPr kumimoji="0" lang="es-A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13" name="Audio 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692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4869"/>
    </mc:Choice>
    <mc:Fallback>
      <p:transition spd="slow" advTm="1648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64217" y="448056"/>
            <a:ext cx="10363200" cy="5647944"/>
          </a:xfrm>
        </p:spPr>
        <p:txBody>
          <a:bodyPr/>
          <a:lstStyle/>
          <a:p>
            <a:r>
              <a:rPr lang="es-ES" dirty="0" smtClean="0"/>
              <a:t>Cultivo </a:t>
            </a:r>
            <a:r>
              <a:rPr lang="es-ES" dirty="0"/>
              <a:t>: </a:t>
            </a:r>
            <a:r>
              <a:rPr lang="es-ES" dirty="0" err="1" smtClean="0"/>
              <a:t>Rto</a:t>
            </a:r>
            <a:r>
              <a:rPr lang="es-ES" dirty="0" smtClean="0"/>
              <a:t> de UFC/ ml…….. Bacteriuria significativa</a:t>
            </a:r>
          </a:p>
          <a:p>
            <a:r>
              <a:rPr lang="es-ES" dirty="0" smtClean="0"/>
              <a:t>Identificación: pruebas bioquímicas</a:t>
            </a:r>
          </a:p>
          <a:p>
            <a:endParaRPr lang="es-ES" dirty="0" smtClean="0"/>
          </a:p>
          <a:p>
            <a:endParaRPr lang="es-ES" dirty="0" smtClean="0"/>
          </a:p>
          <a:p>
            <a:pPr marL="0" indent="0">
              <a:buNone/>
            </a:pPr>
            <a:endParaRPr lang="es-ES" dirty="0" smtClean="0"/>
          </a:p>
          <a:p>
            <a:r>
              <a:rPr lang="es-ES" dirty="0" smtClean="0"/>
              <a:t>Pruebas  de sensibilidad: Difusión </a:t>
            </a:r>
          </a:p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4B4A8-5C9D-421B-B60B-53D4323336F6}" type="slidenum">
              <a:rPr lang="en-US" altLang="es-AR" smtClean="0">
                <a:solidFill>
                  <a:srgbClr val="000000"/>
                </a:solidFill>
              </a:rPr>
              <a:pPr/>
              <a:t>9</a:t>
            </a:fld>
            <a:endParaRPr lang="en-US" altLang="es-AR">
              <a:solidFill>
                <a:srgbClr val="000000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7761" y="1571625"/>
            <a:ext cx="2466975" cy="184785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7761" y="4261104"/>
            <a:ext cx="2466975" cy="1987296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574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953"/>
    </mc:Choice>
    <mc:Fallback>
      <p:transition spd="slow" advTm="339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ector">
  <a:themeElements>
    <a:clrScheme name="Sector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ctor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ctor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Haz de luz">
  <a:themeElements>
    <a:clrScheme name="Haz de luz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Haz de luz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Haz de luz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z de luz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Corbata">
  <a:themeElements>
    <a:clrScheme name="Corbata 2">
      <a:dk1>
        <a:srgbClr val="000000"/>
      </a:dk1>
      <a:lt1>
        <a:srgbClr val="FFFFFF"/>
      </a:lt1>
      <a:dk2>
        <a:srgbClr val="003366"/>
      </a:dk2>
      <a:lt2>
        <a:srgbClr val="5490A8"/>
      </a:lt2>
      <a:accent1>
        <a:srgbClr val="0099CC"/>
      </a:accent1>
      <a:accent2>
        <a:srgbClr val="3366CC"/>
      </a:accent2>
      <a:accent3>
        <a:srgbClr val="FFFFFF"/>
      </a:accent3>
      <a:accent4>
        <a:srgbClr val="000000"/>
      </a:accent4>
      <a:accent5>
        <a:srgbClr val="AACAE2"/>
      </a:accent5>
      <a:accent6>
        <a:srgbClr val="2D5CB9"/>
      </a:accent6>
      <a:hlink>
        <a:srgbClr val="99CCFF"/>
      </a:hlink>
      <a:folHlink>
        <a:srgbClr val="E1E1B7"/>
      </a:folHlink>
    </a:clrScheme>
    <a:fontScheme name="Corbata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sq" cmpd="sng" algn="ctr">
          <a:solidFill>
            <a:schemeClr val="tx1"/>
          </a:solidFill>
          <a:prstDash val="solid"/>
          <a:round/>
          <a:headEnd type="none" w="sm" len="sm"/>
          <a:tailEnd type="triangle" w="med" len="med"/>
        </a:ln>
        <a:effectLst>
          <a:outerShdw dist="35921" dir="2700000" algn="ctr" rotWithShape="0">
            <a:schemeClr val="bg2"/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altLang="es-AR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sq" cmpd="sng" algn="ctr">
          <a:solidFill>
            <a:schemeClr val="tx1"/>
          </a:solidFill>
          <a:prstDash val="solid"/>
          <a:round/>
          <a:headEnd type="none" w="sm" len="sm"/>
          <a:tailEnd type="triangle" w="med" len="med"/>
        </a:ln>
        <a:effectLst>
          <a:outerShdw dist="35921" dir="2700000" algn="ctr" rotWithShape="0">
            <a:schemeClr val="bg2"/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altLang="es-AR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Corbata 1">
        <a:dk1>
          <a:srgbClr val="5490A8"/>
        </a:dk1>
        <a:lt1>
          <a:srgbClr val="DDDDDD"/>
        </a:lt1>
        <a:dk2>
          <a:srgbClr val="00172E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AAABAD"/>
        </a:accent3>
        <a:accent4>
          <a:srgbClr val="BDBDBD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bata 2">
        <a:dk1>
          <a:srgbClr val="000000"/>
        </a:dk1>
        <a:lt1>
          <a:srgbClr val="FFFFFF"/>
        </a:lt1>
        <a:dk2>
          <a:srgbClr val="003366"/>
        </a:dk2>
        <a:lt2>
          <a:srgbClr val="5490A8"/>
        </a:lt2>
        <a:accent1>
          <a:srgbClr val="0099CC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bata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bata 4">
        <a:dk1>
          <a:srgbClr val="000000"/>
        </a:dk1>
        <a:lt1>
          <a:srgbClr val="FFFFFF"/>
        </a:lt1>
        <a:dk2>
          <a:srgbClr val="666633"/>
        </a:dk2>
        <a:lt2>
          <a:srgbClr val="908A6C"/>
        </a:lt2>
        <a:accent1>
          <a:srgbClr val="808000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C0C0AA"/>
        </a:accent5>
        <a:accent6>
          <a:srgbClr val="8A5C2D"/>
        </a:accent6>
        <a:hlink>
          <a:srgbClr val="CCCC00"/>
        </a:hlink>
        <a:folHlink>
          <a:srgbClr val="D6DE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bata 5">
        <a:dk1>
          <a:srgbClr val="000000"/>
        </a:dk1>
        <a:lt1>
          <a:srgbClr val="FFFFFF"/>
        </a:lt1>
        <a:dk2>
          <a:srgbClr val="181848"/>
        </a:dk2>
        <a:lt2>
          <a:srgbClr val="656F97"/>
        </a:lt2>
        <a:accent1>
          <a:srgbClr val="6666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B8B8FF"/>
        </a:accent5>
        <a:accent6>
          <a:srgbClr val="2D2D8A"/>
        </a:accent6>
        <a:hlink>
          <a:srgbClr val="9A9ABC"/>
        </a:hlink>
        <a:folHlink>
          <a:srgbClr val="D2B6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bata 6">
        <a:dk1>
          <a:srgbClr val="CC0066"/>
        </a:dk1>
        <a:lt1>
          <a:srgbClr val="FFFFFF"/>
        </a:lt1>
        <a:dk2>
          <a:srgbClr val="000000"/>
        </a:dk2>
        <a:lt2>
          <a:srgbClr val="CC0099"/>
        </a:lt2>
        <a:accent1>
          <a:srgbClr val="FF9900"/>
        </a:accent1>
        <a:accent2>
          <a:srgbClr val="CC66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B95C00"/>
        </a:accent6>
        <a:hlink>
          <a:srgbClr val="0099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orbata">
  <a:themeElements>
    <a:clrScheme name="Corbata 2">
      <a:dk1>
        <a:srgbClr val="000000"/>
      </a:dk1>
      <a:lt1>
        <a:srgbClr val="FFFFFF"/>
      </a:lt1>
      <a:dk2>
        <a:srgbClr val="003366"/>
      </a:dk2>
      <a:lt2>
        <a:srgbClr val="5490A8"/>
      </a:lt2>
      <a:accent1>
        <a:srgbClr val="0099CC"/>
      </a:accent1>
      <a:accent2>
        <a:srgbClr val="3366CC"/>
      </a:accent2>
      <a:accent3>
        <a:srgbClr val="FFFFFF"/>
      </a:accent3>
      <a:accent4>
        <a:srgbClr val="000000"/>
      </a:accent4>
      <a:accent5>
        <a:srgbClr val="AACAE2"/>
      </a:accent5>
      <a:accent6>
        <a:srgbClr val="2D5CB9"/>
      </a:accent6>
      <a:hlink>
        <a:srgbClr val="99CCFF"/>
      </a:hlink>
      <a:folHlink>
        <a:srgbClr val="E1E1B7"/>
      </a:folHlink>
    </a:clrScheme>
    <a:fontScheme name="Corbata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sq" cmpd="sng" algn="ctr">
          <a:solidFill>
            <a:schemeClr val="tx1"/>
          </a:solidFill>
          <a:prstDash val="solid"/>
          <a:round/>
          <a:headEnd type="none" w="sm" len="sm"/>
          <a:tailEnd type="triangle" w="med" len="med"/>
        </a:ln>
        <a:effectLst>
          <a:outerShdw dist="35921" dir="2700000" algn="ctr" rotWithShape="0">
            <a:schemeClr val="bg2"/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altLang="es-AR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sq" cmpd="sng" algn="ctr">
          <a:solidFill>
            <a:schemeClr val="tx1"/>
          </a:solidFill>
          <a:prstDash val="solid"/>
          <a:round/>
          <a:headEnd type="none" w="sm" len="sm"/>
          <a:tailEnd type="triangle" w="med" len="med"/>
        </a:ln>
        <a:effectLst>
          <a:outerShdw dist="35921" dir="2700000" algn="ctr" rotWithShape="0">
            <a:schemeClr val="bg2"/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altLang="es-AR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Corbata 1">
        <a:dk1>
          <a:srgbClr val="5490A8"/>
        </a:dk1>
        <a:lt1>
          <a:srgbClr val="DDDDDD"/>
        </a:lt1>
        <a:dk2>
          <a:srgbClr val="00172E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AAABAD"/>
        </a:accent3>
        <a:accent4>
          <a:srgbClr val="BDBDBD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bata 2">
        <a:dk1>
          <a:srgbClr val="000000"/>
        </a:dk1>
        <a:lt1>
          <a:srgbClr val="FFFFFF"/>
        </a:lt1>
        <a:dk2>
          <a:srgbClr val="003366"/>
        </a:dk2>
        <a:lt2>
          <a:srgbClr val="5490A8"/>
        </a:lt2>
        <a:accent1>
          <a:srgbClr val="0099CC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bata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bata 4">
        <a:dk1>
          <a:srgbClr val="000000"/>
        </a:dk1>
        <a:lt1>
          <a:srgbClr val="FFFFFF"/>
        </a:lt1>
        <a:dk2>
          <a:srgbClr val="666633"/>
        </a:dk2>
        <a:lt2>
          <a:srgbClr val="908A6C"/>
        </a:lt2>
        <a:accent1>
          <a:srgbClr val="808000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C0C0AA"/>
        </a:accent5>
        <a:accent6>
          <a:srgbClr val="8A5C2D"/>
        </a:accent6>
        <a:hlink>
          <a:srgbClr val="CCCC00"/>
        </a:hlink>
        <a:folHlink>
          <a:srgbClr val="D6DE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bata 5">
        <a:dk1>
          <a:srgbClr val="000000"/>
        </a:dk1>
        <a:lt1>
          <a:srgbClr val="FFFFFF"/>
        </a:lt1>
        <a:dk2>
          <a:srgbClr val="181848"/>
        </a:dk2>
        <a:lt2>
          <a:srgbClr val="656F97"/>
        </a:lt2>
        <a:accent1>
          <a:srgbClr val="6666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B8B8FF"/>
        </a:accent5>
        <a:accent6>
          <a:srgbClr val="2D2D8A"/>
        </a:accent6>
        <a:hlink>
          <a:srgbClr val="9A9ABC"/>
        </a:hlink>
        <a:folHlink>
          <a:srgbClr val="D2B6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bata 6">
        <a:dk1>
          <a:srgbClr val="CC0066"/>
        </a:dk1>
        <a:lt1>
          <a:srgbClr val="FFFFFF"/>
        </a:lt1>
        <a:dk2>
          <a:srgbClr val="000000"/>
        </a:dk2>
        <a:lt2>
          <a:srgbClr val="CC0099"/>
        </a:lt2>
        <a:accent1>
          <a:srgbClr val="FF9900"/>
        </a:accent1>
        <a:accent2>
          <a:srgbClr val="CC66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B95C00"/>
        </a:accent6>
        <a:hlink>
          <a:srgbClr val="0099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Sector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ppt/theme/themeOverride2.xml><?xml version="1.0" encoding="utf-8"?>
<a:themeOverride xmlns:a="http://schemas.openxmlformats.org/drawingml/2006/main">
  <a:clrScheme name="Sector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1557</TotalTime>
  <Words>337</Words>
  <Application>Microsoft Office PowerPoint</Application>
  <PresentationFormat>Panorámica</PresentationFormat>
  <Paragraphs>89</Paragraphs>
  <Slides>12</Slides>
  <Notes>1</Notes>
  <HiddenSlides>0</HiddenSlides>
  <MMClips>12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4</vt:i4>
      </vt:variant>
      <vt:variant>
        <vt:lpstr>Títulos de diapositiva</vt:lpstr>
      </vt:variant>
      <vt:variant>
        <vt:i4>12</vt:i4>
      </vt:variant>
    </vt:vector>
  </HeadingPairs>
  <TitlesOfParts>
    <vt:vector size="24" baseType="lpstr">
      <vt:lpstr>Algerian</vt:lpstr>
      <vt:lpstr>Arial</vt:lpstr>
      <vt:lpstr>Calibri</vt:lpstr>
      <vt:lpstr>Century Gothic</vt:lpstr>
      <vt:lpstr>Monotype Sorts</vt:lpstr>
      <vt:lpstr>Times New Roman</vt:lpstr>
      <vt:lpstr>Wingdings</vt:lpstr>
      <vt:lpstr>Wingdings 3</vt:lpstr>
      <vt:lpstr>Sector</vt:lpstr>
      <vt:lpstr>Haz de luz</vt:lpstr>
      <vt:lpstr>2_Corbata</vt:lpstr>
      <vt:lpstr>1_Corbata</vt:lpstr>
      <vt:lpstr>INFECCIÓN DEL TRACTO URINARIO    ii parte UROCULTIVO</vt:lpstr>
      <vt:lpstr>  Diagnóstico microbiológico de ITU UROCULTIVO</vt:lpstr>
      <vt:lpstr>Tipos de Muestras</vt:lpstr>
      <vt:lpstr>Presentación de PowerPoint</vt:lpstr>
      <vt:lpstr>Presentación de PowerPoint</vt:lpstr>
      <vt:lpstr>Presentación de PowerPoint</vt:lpstr>
      <vt:lpstr>Presentación de PowerPoint</vt:lpstr>
      <vt:lpstr>               Rto y su interpretación </vt:lpstr>
      <vt:lpstr>Presentación de PowerPoint</vt:lpstr>
      <vt:lpstr>INFECCIÓN URINARIA </vt:lpstr>
      <vt:lpstr>Síndrome uretral femenino</vt:lpstr>
      <vt:lpstr>Presentación de PowerPoint</vt:lpstr>
    </vt:vector>
  </TitlesOfParts>
  <Company>Empresa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65</cp:revision>
  <dcterms:created xsi:type="dcterms:W3CDTF">2015-11-23T04:54:57Z</dcterms:created>
  <dcterms:modified xsi:type="dcterms:W3CDTF">2020-08-14T20:22:44Z</dcterms:modified>
</cp:coreProperties>
</file>