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m4a" ContentType="audio/mp4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8" r:id="rId2"/>
    <p:sldMasterId id="2147483690" r:id="rId3"/>
  </p:sldMasterIdLst>
  <p:sldIdLst>
    <p:sldId id="256" r:id="rId4"/>
    <p:sldId id="267" r:id="rId5"/>
    <p:sldId id="258" r:id="rId6"/>
    <p:sldId id="268" r:id="rId7"/>
    <p:sldId id="259" r:id="rId8"/>
    <p:sldId id="260" r:id="rId9"/>
    <p:sldId id="261" r:id="rId10"/>
    <p:sldId id="262" r:id="rId11"/>
    <p:sldId id="263" r:id="rId12"/>
    <p:sldId id="264" r:id="rId13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0" autoAdjust="0"/>
    <p:restoredTop sz="94660"/>
  </p:normalViewPr>
  <p:slideViewPr>
    <p:cSldViewPr snapToGrid="0">
      <p:cViewPr varScale="1">
        <p:scale>
          <a:sx n="84" d="100"/>
          <a:sy n="84" d="100"/>
        </p:scale>
        <p:origin x="125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956BE-8D97-458E-9395-9FF273E53BC0}" type="datetimeFigureOut">
              <a:rPr lang="es-AR" smtClean="0"/>
              <a:t>14/8/2020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3833C-1F8F-4502-BDB3-1EF34A280DA6}" type="slidenum">
              <a:rPr lang="es-AR" smtClean="0"/>
              <a:t>‹Nº›</a:t>
            </a:fld>
            <a:endParaRPr lang="es-AR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777644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956BE-8D97-458E-9395-9FF273E53BC0}" type="datetimeFigureOut">
              <a:rPr lang="es-AR" smtClean="0"/>
              <a:t>14/8/2020</a:t>
            </a:fld>
            <a:endParaRPr lang="es-A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3833C-1F8F-4502-BDB3-1EF34A280DA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24283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956BE-8D97-458E-9395-9FF273E53BC0}" type="datetimeFigureOut">
              <a:rPr lang="es-AR" smtClean="0"/>
              <a:t>14/8/2020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3833C-1F8F-4502-BDB3-1EF34A280DA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8544428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956BE-8D97-458E-9395-9FF273E53BC0}" type="datetimeFigureOut">
              <a:rPr lang="es-AR" smtClean="0"/>
              <a:t>14/8/2020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3833C-1F8F-4502-BDB3-1EF34A280DA6}" type="slidenum">
              <a:rPr lang="es-AR" smtClean="0"/>
              <a:t>‹Nº›</a:t>
            </a:fld>
            <a:endParaRPr lang="es-AR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160598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956BE-8D97-458E-9395-9FF273E53BC0}" type="datetimeFigureOut">
              <a:rPr lang="es-AR" smtClean="0"/>
              <a:t>14/8/2020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3833C-1F8F-4502-BDB3-1EF34A280DA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9602991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956BE-8D97-458E-9395-9FF273E53BC0}" type="datetimeFigureOut">
              <a:rPr lang="es-AR" smtClean="0"/>
              <a:t>14/8/2020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3833C-1F8F-4502-BDB3-1EF34A280DA6}" type="slidenum">
              <a:rPr lang="es-AR" smtClean="0"/>
              <a:t>‹Nº›</a:t>
            </a:fld>
            <a:endParaRPr lang="es-AR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077593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956BE-8D97-458E-9395-9FF273E53BC0}" type="datetimeFigureOut">
              <a:rPr lang="es-AR" smtClean="0"/>
              <a:t>14/8/2020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3833C-1F8F-4502-BDB3-1EF34A280DA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6380293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956BE-8D97-458E-9395-9FF273E53BC0}" type="datetimeFigureOut">
              <a:rPr lang="es-AR" smtClean="0"/>
              <a:t>14/8/2020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3833C-1F8F-4502-BDB3-1EF34A280DA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7892982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956BE-8D97-458E-9395-9FF273E53BC0}" type="datetimeFigureOut">
              <a:rPr lang="es-AR" smtClean="0"/>
              <a:t>14/8/2020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3833C-1F8F-4502-BDB3-1EF34A280DA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3434339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914" name="Group 2"/>
          <p:cNvGrpSpPr>
            <a:grpSpLocks/>
          </p:cNvGrpSpPr>
          <p:nvPr/>
        </p:nvGrpSpPr>
        <p:grpSpPr bwMode="auto">
          <a:xfrm>
            <a:off x="-4233" y="2438401"/>
            <a:ext cx="12196233" cy="1063625"/>
            <a:chOff x="-2" y="1536"/>
            <a:chExt cx="5762" cy="670"/>
          </a:xfrm>
        </p:grpSpPr>
        <p:grpSp>
          <p:nvGrpSpPr>
            <p:cNvPr id="38915" name="Group 3"/>
            <p:cNvGrpSpPr>
              <a:grpSpLocks/>
            </p:cNvGrpSpPr>
            <p:nvPr/>
          </p:nvGrpSpPr>
          <p:grpSpPr bwMode="auto">
            <a:xfrm flipH="1">
              <a:off x="-2" y="1562"/>
              <a:ext cx="5762" cy="638"/>
              <a:chOff x="-2" y="1562"/>
              <a:chExt cx="5762" cy="638"/>
            </a:xfrm>
          </p:grpSpPr>
          <p:sp>
            <p:nvSpPr>
              <p:cNvPr id="38916" name="Freeform 4"/>
              <p:cNvSpPr>
                <a:spLocks/>
              </p:cNvSpPr>
              <p:nvPr/>
            </p:nvSpPr>
            <p:spPr bwMode="ltGray">
              <a:xfrm rot="-5400000">
                <a:off x="2559" y="-993"/>
                <a:ext cx="624" cy="5745"/>
              </a:xfrm>
              <a:custGeom>
                <a:avLst/>
                <a:gdLst>
                  <a:gd name="T0" fmla="*/ 0 w 1000"/>
                  <a:gd name="T1" fmla="*/ 0 h 720"/>
                  <a:gd name="T2" fmla="*/ 0 w 1000"/>
                  <a:gd name="T3" fmla="*/ 720 h 720"/>
                  <a:gd name="T4" fmla="*/ 1000 w 1000"/>
                  <a:gd name="T5" fmla="*/ 720 h 720"/>
                  <a:gd name="T6" fmla="*/ 1000 w 1000"/>
                  <a:gd name="T7" fmla="*/ 0 h 720"/>
                  <a:gd name="T8" fmla="*/ 0 w 1000"/>
                  <a:gd name="T9" fmla="*/ 0 h 7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0" h="720">
                    <a:moveTo>
                      <a:pt x="0" y="0"/>
                    </a:moveTo>
                    <a:lnTo>
                      <a:pt x="0" y="720"/>
                    </a:lnTo>
                    <a:lnTo>
                      <a:pt x="1000" y="720"/>
                    </a:lnTo>
                    <a:lnTo>
                      <a:pt x="10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32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8917" name="Freeform 5"/>
              <p:cNvSpPr>
                <a:spLocks/>
              </p:cNvSpPr>
              <p:nvPr/>
            </p:nvSpPr>
            <p:spPr bwMode="ltGray">
              <a:xfrm rot="-5400000">
                <a:off x="1323" y="1669"/>
                <a:ext cx="624" cy="421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272 h 317"/>
                  <a:gd name="T4" fmla="*/ 624 w 624"/>
                  <a:gd name="T5" fmla="*/ 272 h 317"/>
                  <a:gd name="T6" fmla="*/ 624 w 624"/>
                  <a:gd name="T7" fmla="*/ 0 h 317"/>
                  <a:gd name="T8" fmla="*/ 0 w 624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432" y="224"/>
                      <a:pt x="520" y="317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32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8918" name="Freeform 6"/>
              <p:cNvSpPr>
                <a:spLocks/>
              </p:cNvSpPr>
              <p:nvPr/>
            </p:nvSpPr>
            <p:spPr bwMode="ltGray">
              <a:xfrm rot="-5400000">
                <a:off x="982" y="1669"/>
                <a:ext cx="624" cy="422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272 h 317"/>
                  <a:gd name="T4" fmla="*/ 624 w 624"/>
                  <a:gd name="T5" fmla="*/ 272 h 317"/>
                  <a:gd name="T6" fmla="*/ 624 w 624"/>
                  <a:gd name="T7" fmla="*/ 0 h 317"/>
                  <a:gd name="T8" fmla="*/ 0 w 624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lnTo>
                      <a:pt x="0" y="272"/>
                    </a:lnTo>
                    <a:cubicBezTo>
                      <a:pt x="104" y="317"/>
                      <a:pt x="432" y="240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32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8919" name="Freeform 7"/>
              <p:cNvSpPr>
                <a:spLocks/>
              </p:cNvSpPr>
              <p:nvPr/>
            </p:nvSpPr>
            <p:spPr bwMode="ltGray">
              <a:xfrm rot="-5400000">
                <a:off x="-57" y="1752"/>
                <a:ext cx="624" cy="255"/>
              </a:xfrm>
              <a:custGeom>
                <a:avLst/>
                <a:gdLst>
                  <a:gd name="T0" fmla="*/ 0 w 624"/>
                  <a:gd name="T1" fmla="*/ 53 h 370"/>
                  <a:gd name="T2" fmla="*/ 0 w 624"/>
                  <a:gd name="T3" fmla="*/ 325 h 370"/>
                  <a:gd name="T4" fmla="*/ 624 w 624"/>
                  <a:gd name="T5" fmla="*/ 325 h 370"/>
                  <a:gd name="T6" fmla="*/ 624 w 624"/>
                  <a:gd name="T7" fmla="*/ 53 h 370"/>
                  <a:gd name="T8" fmla="*/ 384 w 624"/>
                  <a:gd name="T9" fmla="*/ 8 h 370"/>
                  <a:gd name="T10" fmla="*/ 0 w 624"/>
                  <a:gd name="T11" fmla="*/ 53 h 3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24" h="370">
                    <a:moveTo>
                      <a:pt x="0" y="53"/>
                    </a:moveTo>
                    <a:lnTo>
                      <a:pt x="0" y="325"/>
                    </a:lnTo>
                    <a:cubicBezTo>
                      <a:pt x="104" y="370"/>
                      <a:pt x="520" y="370"/>
                      <a:pt x="624" y="325"/>
                    </a:cubicBezTo>
                    <a:lnTo>
                      <a:pt x="624" y="53"/>
                    </a:lnTo>
                    <a:cubicBezTo>
                      <a:pt x="584" y="0"/>
                      <a:pt x="488" y="8"/>
                      <a:pt x="384" y="8"/>
                    </a:cubicBezTo>
                    <a:cubicBezTo>
                      <a:pt x="280" y="8"/>
                      <a:pt x="80" y="44"/>
                      <a:pt x="0" y="53"/>
                    </a:cubicBez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2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32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8920" name="Freeform 8"/>
              <p:cNvSpPr>
                <a:spLocks/>
              </p:cNvSpPr>
              <p:nvPr/>
            </p:nvSpPr>
            <p:spPr bwMode="ltGray">
              <a:xfrm rot="-5400000">
                <a:off x="664" y="1733"/>
                <a:ext cx="624" cy="294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272 h 317"/>
                  <a:gd name="T4" fmla="*/ 624 w 624"/>
                  <a:gd name="T5" fmla="*/ 272 h 317"/>
                  <a:gd name="T6" fmla="*/ 624 w 624"/>
                  <a:gd name="T7" fmla="*/ 0 h 317"/>
                  <a:gd name="T8" fmla="*/ 0 w 624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lnTo>
                      <a:pt x="0" y="272"/>
                    </a:lnTo>
                    <a:cubicBezTo>
                      <a:pt x="104" y="317"/>
                      <a:pt x="520" y="317"/>
                      <a:pt x="624" y="272"/>
                    </a:cubicBezTo>
                    <a:lnTo>
                      <a:pt x="624" y="0"/>
                    </a:lnTo>
                    <a:cubicBezTo>
                      <a:pt x="240" y="42"/>
                      <a:pt x="130" y="0"/>
                      <a:pt x="0" y="0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32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8921" name="Freeform 9"/>
              <p:cNvSpPr>
                <a:spLocks/>
              </p:cNvSpPr>
              <p:nvPr/>
            </p:nvSpPr>
            <p:spPr bwMode="ltGray">
              <a:xfrm rot="-5400000">
                <a:off x="442" y="1699"/>
                <a:ext cx="624" cy="362"/>
              </a:xfrm>
              <a:custGeom>
                <a:avLst/>
                <a:gdLst>
                  <a:gd name="T0" fmla="*/ 0 w 624"/>
                  <a:gd name="T1" fmla="*/ 0 h 272"/>
                  <a:gd name="T2" fmla="*/ 0 w 624"/>
                  <a:gd name="T3" fmla="*/ 272 h 272"/>
                  <a:gd name="T4" fmla="*/ 240 w 624"/>
                  <a:gd name="T5" fmla="*/ 240 h 272"/>
                  <a:gd name="T6" fmla="*/ 624 w 624"/>
                  <a:gd name="T7" fmla="*/ 272 h 272"/>
                  <a:gd name="T8" fmla="*/ 624 w 624"/>
                  <a:gd name="T9" fmla="*/ 0 h 272"/>
                  <a:gd name="T10" fmla="*/ 0 w 624"/>
                  <a:gd name="T11" fmla="*/ 0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24" h="272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96" y="240"/>
                      <a:pt x="136" y="240"/>
                      <a:pt x="240" y="240"/>
                    </a:cubicBezTo>
                    <a:cubicBezTo>
                      <a:pt x="344" y="240"/>
                      <a:pt x="528" y="272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32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8922" name="Freeform 10"/>
              <p:cNvSpPr>
                <a:spLocks/>
              </p:cNvSpPr>
              <p:nvPr/>
            </p:nvSpPr>
            <p:spPr bwMode="ltGray">
              <a:xfrm rot="-5400000">
                <a:off x="156" y="1726"/>
                <a:ext cx="632" cy="315"/>
              </a:xfrm>
              <a:custGeom>
                <a:avLst/>
                <a:gdLst>
                  <a:gd name="T0" fmla="*/ 8 w 632"/>
                  <a:gd name="T1" fmla="*/ 45 h 362"/>
                  <a:gd name="T2" fmla="*/ 8 w 632"/>
                  <a:gd name="T3" fmla="*/ 317 h 362"/>
                  <a:gd name="T4" fmla="*/ 248 w 632"/>
                  <a:gd name="T5" fmla="*/ 317 h 362"/>
                  <a:gd name="T6" fmla="*/ 632 w 632"/>
                  <a:gd name="T7" fmla="*/ 317 h 362"/>
                  <a:gd name="T8" fmla="*/ 632 w 632"/>
                  <a:gd name="T9" fmla="*/ 45 h 362"/>
                  <a:gd name="T10" fmla="*/ 104 w 632"/>
                  <a:gd name="T11" fmla="*/ 45 h 362"/>
                  <a:gd name="T12" fmla="*/ 8 w 632"/>
                  <a:gd name="T13" fmla="*/ 45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32" h="362">
                    <a:moveTo>
                      <a:pt x="8" y="45"/>
                    </a:moveTo>
                    <a:lnTo>
                      <a:pt x="8" y="317"/>
                    </a:lnTo>
                    <a:cubicBezTo>
                      <a:pt x="48" y="362"/>
                      <a:pt x="144" y="317"/>
                      <a:pt x="248" y="317"/>
                    </a:cubicBezTo>
                    <a:cubicBezTo>
                      <a:pt x="352" y="317"/>
                      <a:pt x="568" y="362"/>
                      <a:pt x="632" y="317"/>
                    </a:cubicBezTo>
                    <a:lnTo>
                      <a:pt x="632" y="45"/>
                    </a:lnTo>
                    <a:cubicBezTo>
                      <a:pt x="544" y="0"/>
                      <a:pt x="208" y="45"/>
                      <a:pt x="104" y="45"/>
                    </a:cubicBezTo>
                    <a:cubicBezTo>
                      <a:pt x="0" y="45"/>
                      <a:pt x="28" y="45"/>
                      <a:pt x="8" y="45"/>
                    </a:cubicBez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32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8923" name="Freeform 11"/>
              <p:cNvSpPr>
                <a:spLocks/>
              </p:cNvSpPr>
              <p:nvPr/>
            </p:nvSpPr>
            <p:spPr bwMode="ltGray">
              <a:xfrm rot="-5400000">
                <a:off x="3211" y="1664"/>
                <a:ext cx="624" cy="421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272 h 317"/>
                  <a:gd name="T4" fmla="*/ 624 w 624"/>
                  <a:gd name="T5" fmla="*/ 272 h 317"/>
                  <a:gd name="T6" fmla="*/ 624 w 624"/>
                  <a:gd name="T7" fmla="*/ 0 h 317"/>
                  <a:gd name="T8" fmla="*/ 0 w 624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432" y="224"/>
                      <a:pt x="520" y="317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32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8924" name="Freeform 12"/>
              <p:cNvSpPr>
                <a:spLocks/>
              </p:cNvSpPr>
              <p:nvPr/>
            </p:nvSpPr>
            <p:spPr bwMode="ltGray">
              <a:xfrm rot="-5400000">
                <a:off x="2870" y="1664"/>
                <a:ext cx="624" cy="422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272 h 317"/>
                  <a:gd name="T4" fmla="*/ 624 w 624"/>
                  <a:gd name="T5" fmla="*/ 272 h 317"/>
                  <a:gd name="T6" fmla="*/ 624 w 624"/>
                  <a:gd name="T7" fmla="*/ 0 h 317"/>
                  <a:gd name="T8" fmla="*/ 0 w 624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lnTo>
                      <a:pt x="0" y="272"/>
                    </a:lnTo>
                    <a:cubicBezTo>
                      <a:pt x="104" y="317"/>
                      <a:pt x="432" y="240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32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8925" name="Freeform 13"/>
              <p:cNvSpPr>
                <a:spLocks/>
              </p:cNvSpPr>
              <p:nvPr/>
            </p:nvSpPr>
            <p:spPr bwMode="ltGray">
              <a:xfrm rot="-5400000">
                <a:off x="1830" y="1747"/>
                <a:ext cx="624" cy="255"/>
              </a:xfrm>
              <a:custGeom>
                <a:avLst/>
                <a:gdLst>
                  <a:gd name="T0" fmla="*/ 0 w 624"/>
                  <a:gd name="T1" fmla="*/ 53 h 370"/>
                  <a:gd name="T2" fmla="*/ 0 w 624"/>
                  <a:gd name="T3" fmla="*/ 325 h 370"/>
                  <a:gd name="T4" fmla="*/ 624 w 624"/>
                  <a:gd name="T5" fmla="*/ 325 h 370"/>
                  <a:gd name="T6" fmla="*/ 624 w 624"/>
                  <a:gd name="T7" fmla="*/ 53 h 370"/>
                  <a:gd name="T8" fmla="*/ 384 w 624"/>
                  <a:gd name="T9" fmla="*/ 8 h 370"/>
                  <a:gd name="T10" fmla="*/ 0 w 624"/>
                  <a:gd name="T11" fmla="*/ 53 h 3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24" h="370">
                    <a:moveTo>
                      <a:pt x="0" y="53"/>
                    </a:moveTo>
                    <a:lnTo>
                      <a:pt x="0" y="325"/>
                    </a:lnTo>
                    <a:cubicBezTo>
                      <a:pt x="104" y="370"/>
                      <a:pt x="520" y="370"/>
                      <a:pt x="624" y="325"/>
                    </a:cubicBezTo>
                    <a:lnTo>
                      <a:pt x="624" y="53"/>
                    </a:lnTo>
                    <a:cubicBezTo>
                      <a:pt x="584" y="0"/>
                      <a:pt x="488" y="8"/>
                      <a:pt x="384" y="8"/>
                    </a:cubicBezTo>
                    <a:cubicBezTo>
                      <a:pt x="280" y="8"/>
                      <a:pt x="80" y="44"/>
                      <a:pt x="0" y="53"/>
                    </a:cubicBez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2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32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8926" name="Freeform 14"/>
              <p:cNvSpPr>
                <a:spLocks/>
              </p:cNvSpPr>
              <p:nvPr/>
            </p:nvSpPr>
            <p:spPr bwMode="ltGray">
              <a:xfrm rot="-5400000">
                <a:off x="2551" y="1728"/>
                <a:ext cx="624" cy="294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272 h 317"/>
                  <a:gd name="T4" fmla="*/ 624 w 624"/>
                  <a:gd name="T5" fmla="*/ 272 h 317"/>
                  <a:gd name="T6" fmla="*/ 624 w 624"/>
                  <a:gd name="T7" fmla="*/ 0 h 317"/>
                  <a:gd name="T8" fmla="*/ 0 w 624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lnTo>
                      <a:pt x="0" y="272"/>
                    </a:lnTo>
                    <a:cubicBezTo>
                      <a:pt x="104" y="317"/>
                      <a:pt x="520" y="317"/>
                      <a:pt x="624" y="272"/>
                    </a:cubicBezTo>
                    <a:lnTo>
                      <a:pt x="624" y="0"/>
                    </a:lnTo>
                    <a:cubicBezTo>
                      <a:pt x="240" y="42"/>
                      <a:pt x="130" y="0"/>
                      <a:pt x="0" y="0"/>
                    </a:cubicBezTo>
                    <a:close/>
                  </a:path>
                </a:pathLst>
              </a:cu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32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8927" name="Freeform 15"/>
              <p:cNvSpPr>
                <a:spLocks/>
              </p:cNvSpPr>
              <p:nvPr/>
            </p:nvSpPr>
            <p:spPr bwMode="ltGray">
              <a:xfrm rot="-5400000">
                <a:off x="2330" y="1694"/>
                <a:ext cx="624" cy="361"/>
              </a:xfrm>
              <a:custGeom>
                <a:avLst/>
                <a:gdLst>
                  <a:gd name="T0" fmla="*/ 0 w 624"/>
                  <a:gd name="T1" fmla="*/ 0 h 272"/>
                  <a:gd name="T2" fmla="*/ 0 w 624"/>
                  <a:gd name="T3" fmla="*/ 272 h 272"/>
                  <a:gd name="T4" fmla="*/ 240 w 624"/>
                  <a:gd name="T5" fmla="*/ 240 h 272"/>
                  <a:gd name="T6" fmla="*/ 624 w 624"/>
                  <a:gd name="T7" fmla="*/ 272 h 272"/>
                  <a:gd name="T8" fmla="*/ 624 w 624"/>
                  <a:gd name="T9" fmla="*/ 0 h 272"/>
                  <a:gd name="T10" fmla="*/ 0 w 624"/>
                  <a:gd name="T11" fmla="*/ 0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24" h="272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96" y="240"/>
                      <a:pt x="136" y="240"/>
                      <a:pt x="240" y="240"/>
                    </a:cubicBezTo>
                    <a:cubicBezTo>
                      <a:pt x="344" y="240"/>
                      <a:pt x="528" y="272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32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8928" name="Freeform 16"/>
              <p:cNvSpPr>
                <a:spLocks/>
              </p:cNvSpPr>
              <p:nvPr/>
            </p:nvSpPr>
            <p:spPr bwMode="ltGray">
              <a:xfrm rot="-5400000">
                <a:off x="2043" y="1721"/>
                <a:ext cx="632" cy="316"/>
              </a:xfrm>
              <a:custGeom>
                <a:avLst/>
                <a:gdLst>
                  <a:gd name="T0" fmla="*/ 8 w 632"/>
                  <a:gd name="T1" fmla="*/ 45 h 362"/>
                  <a:gd name="T2" fmla="*/ 8 w 632"/>
                  <a:gd name="T3" fmla="*/ 317 h 362"/>
                  <a:gd name="T4" fmla="*/ 248 w 632"/>
                  <a:gd name="T5" fmla="*/ 317 h 362"/>
                  <a:gd name="T6" fmla="*/ 632 w 632"/>
                  <a:gd name="T7" fmla="*/ 317 h 362"/>
                  <a:gd name="T8" fmla="*/ 632 w 632"/>
                  <a:gd name="T9" fmla="*/ 45 h 362"/>
                  <a:gd name="T10" fmla="*/ 104 w 632"/>
                  <a:gd name="T11" fmla="*/ 45 h 362"/>
                  <a:gd name="T12" fmla="*/ 8 w 632"/>
                  <a:gd name="T13" fmla="*/ 45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32" h="362">
                    <a:moveTo>
                      <a:pt x="8" y="45"/>
                    </a:moveTo>
                    <a:lnTo>
                      <a:pt x="8" y="317"/>
                    </a:lnTo>
                    <a:cubicBezTo>
                      <a:pt x="48" y="362"/>
                      <a:pt x="144" y="317"/>
                      <a:pt x="248" y="317"/>
                    </a:cubicBezTo>
                    <a:cubicBezTo>
                      <a:pt x="352" y="317"/>
                      <a:pt x="568" y="362"/>
                      <a:pt x="632" y="317"/>
                    </a:cubicBezTo>
                    <a:lnTo>
                      <a:pt x="632" y="45"/>
                    </a:lnTo>
                    <a:cubicBezTo>
                      <a:pt x="544" y="0"/>
                      <a:pt x="208" y="45"/>
                      <a:pt x="104" y="45"/>
                    </a:cubicBezTo>
                    <a:cubicBezTo>
                      <a:pt x="0" y="45"/>
                      <a:pt x="28" y="45"/>
                      <a:pt x="8" y="45"/>
                    </a:cubicBezTo>
                    <a:close/>
                  </a:path>
                </a:pathLst>
              </a:cu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32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8929" name="Freeform 17"/>
              <p:cNvSpPr>
                <a:spLocks/>
              </p:cNvSpPr>
              <p:nvPr/>
            </p:nvSpPr>
            <p:spPr bwMode="ltGray">
              <a:xfrm rot="-5400000">
                <a:off x="4077" y="1669"/>
                <a:ext cx="624" cy="421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272 h 317"/>
                  <a:gd name="T4" fmla="*/ 624 w 624"/>
                  <a:gd name="T5" fmla="*/ 272 h 317"/>
                  <a:gd name="T6" fmla="*/ 624 w 624"/>
                  <a:gd name="T7" fmla="*/ 0 h 317"/>
                  <a:gd name="T8" fmla="*/ 0 w 624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432" y="224"/>
                      <a:pt x="520" y="317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32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8930" name="Freeform 18"/>
              <p:cNvSpPr>
                <a:spLocks/>
              </p:cNvSpPr>
              <p:nvPr/>
            </p:nvSpPr>
            <p:spPr bwMode="ltGray">
              <a:xfrm rot="-5400000">
                <a:off x="3736" y="1669"/>
                <a:ext cx="624" cy="422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272 h 317"/>
                  <a:gd name="T4" fmla="*/ 624 w 624"/>
                  <a:gd name="T5" fmla="*/ 272 h 317"/>
                  <a:gd name="T6" fmla="*/ 624 w 624"/>
                  <a:gd name="T7" fmla="*/ 0 h 317"/>
                  <a:gd name="T8" fmla="*/ 0 w 624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lnTo>
                      <a:pt x="0" y="272"/>
                    </a:lnTo>
                    <a:cubicBezTo>
                      <a:pt x="104" y="317"/>
                      <a:pt x="432" y="240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32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8931" name="Freeform 19"/>
              <p:cNvSpPr>
                <a:spLocks/>
              </p:cNvSpPr>
              <p:nvPr/>
            </p:nvSpPr>
            <p:spPr bwMode="ltGray">
              <a:xfrm rot="-5400000">
                <a:off x="4584" y="1747"/>
                <a:ext cx="624" cy="255"/>
              </a:xfrm>
              <a:custGeom>
                <a:avLst/>
                <a:gdLst>
                  <a:gd name="T0" fmla="*/ 0 w 624"/>
                  <a:gd name="T1" fmla="*/ 53 h 370"/>
                  <a:gd name="T2" fmla="*/ 0 w 624"/>
                  <a:gd name="T3" fmla="*/ 325 h 370"/>
                  <a:gd name="T4" fmla="*/ 624 w 624"/>
                  <a:gd name="T5" fmla="*/ 325 h 370"/>
                  <a:gd name="T6" fmla="*/ 624 w 624"/>
                  <a:gd name="T7" fmla="*/ 53 h 370"/>
                  <a:gd name="T8" fmla="*/ 384 w 624"/>
                  <a:gd name="T9" fmla="*/ 8 h 370"/>
                  <a:gd name="T10" fmla="*/ 0 w 624"/>
                  <a:gd name="T11" fmla="*/ 53 h 3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24" h="370">
                    <a:moveTo>
                      <a:pt x="0" y="53"/>
                    </a:moveTo>
                    <a:lnTo>
                      <a:pt x="0" y="325"/>
                    </a:lnTo>
                    <a:cubicBezTo>
                      <a:pt x="104" y="370"/>
                      <a:pt x="520" y="370"/>
                      <a:pt x="624" y="325"/>
                    </a:cubicBezTo>
                    <a:lnTo>
                      <a:pt x="624" y="53"/>
                    </a:lnTo>
                    <a:cubicBezTo>
                      <a:pt x="584" y="0"/>
                      <a:pt x="488" y="8"/>
                      <a:pt x="384" y="8"/>
                    </a:cubicBezTo>
                    <a:cubicBezTo>
                      <a:pt x="280" y="8"/>
                      <a:pt x="80" y="44"/>
                      <a:pt x="0" y="53"/>
                    </a:cubicBezTo>
                    <a:close/>
                  </a:path>
                </a:pathLst>
              </a:cu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2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32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8932" name="Freeform 20"/>
              <p:cNvSpPr>
                <a:spLocks/>
              </p:cNvSpPr>
              <p:nvPr/>
            </p:nvSpPr>
            <p:spPr bwMode="ltGray">
              <a:xfrm>
                <a:off x="5469" y="1562"/>
                <a:ext cx="291" cy="625"/>
              </a:xfrm>
              <a:custGeom>
                <a:avLst/>
                <a:gdLst>
                  <a:gd name="T0" fmla="*/ 0 w 291"/>
                  <a:gd name="T1" fmla="*/ 624 h 625"/>
                  <a:gd name="T2" fmla="*/ 291 w 291"/>
                  <a:gd name="T3" fmla="*/ 625 h 625"/>
                  <a:gd name="T4" fmla="*/ 291 w 291"/>
                  <a:gd name="T5" fmla="*/ 6 h 625"/>
                  <a:gd name="T6" fmla="*/ 0 w 291"/>
                  <a:gd name="T7" fmla="*/ 0 h 625"/>
                  <a:gd name="T8" fmla="*/ 0 w 291"/>
                  <a:gd name="T9" fmla="*/ 624 h 6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1" h="625">
                    <a:moveTo>
                      <a:pt x="0" y="624"/>
                    </a:moveTo>
                    <a:lnTo>
                      <a:pt x="291" y="625"/>
                    </a:lnTo>
                    <a:lnTo>
                      <a:pt x="291" y="6"/>
                    </a:lnTo>
                    <a:lnTo>
                      <a:pt x="0" y="0"/>
                    </a:lnTo>
                    <a:cubicBezTo>
                      <a:pt x="39" y="384"/>
                      <a:pt x="0" y="494"/>
                      <a:pt x="0" y="624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32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8933" name="Freeform 21"/>
              <p:cNvSpPr>
                <a:spLocks/>
              </p:cNvSpPr>
              <p:nvPr/>
            </p:nvSpPr>
            <p:spPr bwMode="ltGray">
              <a:xfrm rot="-5400000">
                <a:off x="5084" y="1694"/>
                <a:ext cx="624" cy="361"/>
              </a:xfrm>
              <a:custGeom>
                <a:avLst/>
                <a:gdLst>
                  <a:gd name="T0" fmla="*/ 0 w 624"/>
                  <a:gd name="T1" fmla="*/ 0 h 272"/>
                  <a:gd name="T2" fmla="*/ 0 w 624"/>
                  <a:gd name="T3" fmla="*/ 272 h 272"/>
                  <a:gd name="T4" fmla="*/ 240 w 624"/>
                  <a:gd name="T5" fmla="*/ 240 h 272"/>
                  <a:gd name="T6" fmla="*/ 624 w 624"/>
                  <a:gd name="T7" fmla="*/ 272 h 272"/>
                  <a:gd name="T8" fmla="*/ 624 w 624"/>
                  <a:gd name="T9" fmla="*/ 0 h 272"/>
                  <a:gd name="T10" fmla="*/ 0 w 624"/>
                  <a:gd name="T11" fmla="*/ 0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24" h="272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96" y="240"/>
                      <a:pt x="136" y="240"/>
                      <a:pt x="240" y="240"/>
                    </a:cubicBezTo>
                    <a:cubicBezTo>
                      <a:pt x="344" y="240"/>
                      <a:pt x="528" y="272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32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8934" name="Freeform 22"/>
              <p:cNvSpPr>
                <a:spLocks/>
              </p:cNvSpPr>
              <p:nvPr/>
            </p:nvSpPr>
            <p:spPr bwMode="ltGray">
              <a:xfrm rot="-5400000">
                <a:off x="4797" y="1721"/>
                <a:ext cx="632" cy="316"/>
              </a:xfrm>
              <a:custGeom>
                <a:avLst/>
                <a:gdLst>
                  <a:gd name="T0" fmla="*/ 8 w 632"/>
                  <a:gd name="T1" fmla="*/ 45 h 362"/>
                  <a:gd name="T2" fmla="*/ 8 w 632"/>
                  <a:gd name="T3" fmla="*/ 317 h 362"/>
                  <a:gd name="T4" fmla="*/ 248 w 632"/>
                  <a:gd name="T5" fmla="*/ 317 h 362"/>
                  <a:gd name="T6" fmla="*/ 632 w 632"/>
                  <a:gd name="T7" fmla="*/ 317 h 362"/>
                  <a:gd name="T8" fmla="*/ 632 w 632"/>
                  <a:gd name="T9" fmla="*/ 45 h 362"/>
                  <a:gd name="T10" fmla="*/ 104 w 632"/>
                  <a:gd name="T11" fmla="*/ 45 h 362"/>
                  <a:gd name="T12" fmla="*/ 8 w 632"/>
                  <a:gd name="T13" fmla="*/ 45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32" h="362">
                    <a:moveTo>
                      <a:pt x="8" y="45"/>
                    </a:moveTo>
                    <a:lnTo>
                      <a:pt x="8" y="317"/>
                    </a:lnTo>
                    <a:cubicBezTo>
                      <a:pt x="48" y="362"/>
                      <a:pt x="144" y="317"/>
                      <a:pt x="248" y="317"/>
                    </a:cubicBezTo>
                    <a:cubicBezTo>
                      <a:pt x="352" y="317"/>
                      <a:pt x="568" y="362"/>
                      <a:pt x="632" y="317"/>
                    </a:cubicBezTo>
                    <a:lnTo>
                      <a:pt x="632" y="45"/>
                    </a:lnTo>
                    <a:cubicBezTo>
                      <a:pt x="544" y="0"/>
                      <a:pt x="208" y="45"/>
                      <a:pt x="104" y="45"/>
                    </a:cubicBezTo>
                    <a:cubicBezTo>
                      <a:pt x="0" y="45"/>
                      <a:pt x="28" y="45"/>
                      <a:pt x="8" y="45"/>
                    </a:cubicBez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32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38935" name="Freeform 23"/>
            <p:cNvSpPr>
              <a:spLocks/>
            </p:cNvSpPr>
            <p:nvPr/>
          </p:nvSpPr>
          <p:spPr bwMode="ltGray">
            <a:xfrm flipH="1">
              <a:off x="-2" y="1536"/>
              <a:ext cx="5762" cy="412"/>
            </a:xfrm>
            <a:custGeom>
              <a:avLst/>
              <a:gdLst>
                <a:gd name="T0" fmla="*/ 0 w 5762"/>
                <a:gd name="T1" fmla="*/ 196 h 385"/>
                <a:gd name="T2" fmla="*/ 5762 w 5762"/>
                <a:gd name="T3" fmla="*/ 188 h 385"/>
                <a:gd name="T4" fmla="*/ 5762 w 5762"/>
                <a:gd name="T5" fmla="*/ 4 h 385"/>
                <a:gd name="T6" fmla="*/ 0 w 5762"/>
                <a:gd name="T7" fmla="*/ 0 h 385"/>
                <a:gd name="T8" fmla="*/ 0 w 5762"/>
                <a:gd name="T9" fmla="*/ 196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62" h="385">
                  <a:moveTo>
                    <a:pt x="0" y="196"/>
                  </a:moveTo>
                  <a:cubicBezTo>
                    <a:pt x="1667" y="385"/>
                    <a:pt x="2275" y="93"/>
                    <a:pt x="5762" y="188"/>
                  </a:cubicBezTo>
                  <a:lnTo>
                    <a:pt x="5762" y="4"/>
                  </a:lnTo>
                  <a:lnTo>
                    <a:pt x="0" y="0"/>
                  </a:lnTo>
                  <a:lnTo>
                    <a:pt x="0" y="1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rgbClr val="767676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s-AR" sz="32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38936" name="Freeform 24"/>
            <p:cNvSpPr>
              <a:spLocks/>
            </p:cNvSpPr>
            <p:nvPr/>
          </p:nvSpPr>
          <p:spPr bwMode="ltGray">
            <a:xfrm flipH="1">
              <a:off x="-2" y="2017"/>
              <a:ext cx="5761" cy="189"/>
            </a:xfrm>
            <a:custGeom>
              <a:avLst/>
              <a:gdLst>
                <a:gd name="T0" fmla="*/ 0 w 5761"/>
                <a:gd name="T1" fmla="*/ 28 h 189"/>
                <a:gd name="T2" fmla="*/ 5761 w 5761"/>
                <a:gd name="T3" fmla="*/ 0 h 189"/>
                <a:gd name="T4" fmla="*/ 5761 w 5761"/>
                <a:gd name="T5" fmla="*/ 189 h 189"/>
                <a:gd name="T6" fmla="*/ 1 w 5761"/>
                <a:gd name="T7" fmla="*/ 189 h 189"/>
                <a:gd name="T8" fmla="*/ 0 w 5761"/>
                <a:gd name="T9" fmla="*/ 28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61" h="189">
                  <a:moveTo>
                    <a:pt x="0" y="28"/>
                  </a:moveTo>
                  <a:cubicBezTo>
                    <a:pt x="961" y="0"/>
                    <a:pt x="4971" y="161"/>
                    <a:pt x="5761" y="0"/>
                  </a:cubicBezTo>
                  <a:lnTo>
                    <a:pt x="5761" y="189"/>
                  </a:lnTo>
                  <a:lnTo>
                    <a:pt x="1" y="189"/>
                  </a:lnTo>
                  <a:lnTo>
                    <a:pt x="0" y="28"/>
                  </a:lnTo>
                  <a:close/>
                </a:path>
              </a:pathLst>
            </a:custGeom>
            <a:gradFill rotWithShape="0">
              <a:gsLst>
                <a:gs pos="0">
                  <a:srgbClr val="767676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chemeClr val="tx1"/>
                  </a:solidFill>
                  <a:prstDash val="solid"/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s-AR" sz="32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</p:grpSp>
      <p:sp>
        <p:nvSpPr>
          <p:cNvPr id="38937" name="Rectangle 25"/>
          <p:cNvSpPr>
            <a:spLocks noGrp="1" noChangeArrowheads="1"/>
          </p:cNvSpPr>
          <p:nvPr>
            <p:ph type="ctrTitle"/>
          </p:nvPr>
        </p:nvSpPr>
        <p:spPr>
          <a:xfrm>
            <a:off x="1564217" y="1341438"/>
            <a:ext cx="103632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es-AR" noProof="0" smtClean="0"/>
              <a:t>Haga clic para modificar el estilo de título del patrón</a:t>
            </a:r>
          </a:p>
        </p:txBody>
      </p:sp>
      <p:sp>
        <p:nvSpPr>
          <p:cNvPr id="38938" name="Rectangle 26"/>
          <p:cNvSpPr>
            <a:spLocks noGrp="1" noChangeArrowheads="1"/>
          </p:cNvSpPr>
          <p:nvPr>
            <p:ph type="subTitle" idx="1"/>
          </p:nvPr>
        </p:nvSpPr>
        <p:spPr>
          <a:xfrm>
            <a:off x="1555751" y="3886200"/>
            <a:ext cx="8534400" cy="1752600"/>
          </a:xfrm>
        </p:spPr>
        <p:txBody>
          <a:bodyPr/>
          <a:lstStyle>
            <a:lvl1pPr marL="0" indent="0">
              <a:buFont typeface="Monotype Sorts" pitchFamily="2" charset="2"/>
              <a:buNone/>
              <a:defRPr/>
            </a:lvl1pPr>
          </a:lstStyle>
          <a:p>
            <a:pPr lvl="0"/>
            <a:r>
              <a:rPr lang="en-US" altLang="es-AR" noProof="0" smtClean="0"/>
              <a:t>Haga clic para modificar el estilo de subtítulo del patrón</a:t>
            </a:r>
          </a:p>
        </p:txBody>
      </p:sp>
      <p:sp>
        <p:nvSpPr>
          <p:cNvPr id="38939" name="Rectangle 27"/>
          <p:cNvSpPr>
            <a:spLocks noGrp="1" noChangeArrowheads="1"/>
          </p:cNvSpPr>
          <p:nvPr>
            <p:ph type="dt" sz="half" idx="2"/>
          </p:nvPr>
        </p:nvSpPr>
        <p:spPr>
          <a:xfrm>
            <a:off x="1555751" y="6248400"/>
            <a:ext cx="2540000" cy="457200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endParaRPr lang="en-US" altLang="es-AR"/>
          </a:p>
        </p:txBody>
      </p:sp>
      <p:sp>
        <p:nvSpPr>
          <p:cNvPr id="38940" name="Rectangle 2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endParaRPr lang="en-US" altLang="es-AR"/>
          </a:p>
        </p:txBody>
      </p:sp>
      <p:sp>
        <p:nvSpPr>
          <p:cNvPr id="38941" name="Rectangle 29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fld id="{E276F958-44E2-4B7A-A42F-7E6C10CDEEFF}" type="slidenum">
              <a:rPr lang="en-US" altLang="es-AR"/>
              <a:pPr/>
              <a:t>‹Nº›</a:t>
            </a:fld>
            <a:endParaRPr lang="en-US" altLang="es-AR"/>
          </a:p>
        </p:txBody>
      </p:sp>
    </p:spTree>
    <p:extLst>
      <p:ext uri="{BB962C8B-B14F-4D97-AF65-F5344CB8AC3E}">
        <p14:creationId xmlns:p14="http://schemas.microsoft.com/office/powerpoint/2010/main" val="35786188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s-AR">
              <a:solidFill>
                <a:srgbClr val="000000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s-AR">
              <a:solidFill>
                <a:srgbClr val="000000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D4B4A8-5C9D-421B-B60B-53D4323336F6}" type="slidenum">
              <a:rPr lang="en-US" altLang="es-AR">
                <a:solidFill>
                  <a:srgbClr val="000000"/>
                </a:solidFill>
              </a:rPr>
              <a:pPr/>
              <a:t>‹Nº›</a:t>
            </a:fld>
            <a:endParaRPr lang="en-US" altLang="es-A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69340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956BE-8D97-458E-9395-9FF273E53BC0}" type="datetimeFigureOut">
              <a:rPr lang="es-AR" smtClean="0"/>
              <a:t>14/8/2020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3833C-1F8F-4502-BDB3-1EF34A280DA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7937901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s-AR">
              <a:solidFill>
                <a:srgbClr val="000000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s-AR">
              <a:solidFill>
                <a:srgbClr val="000000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90DB45-3CD8-4252-9AFB-391D6E7D35D0}" type="slidenum">
              <a:rPr lang="en-US" altLang="es-AR">
                <a:solidFill>
                  <a:srgbClr val="000000"/>
                </a:solidFill>
              </a:rPr>
              <a:pPr/>
              <a:t>‹Nº›</a:t>
            </a:fld>
            <a:endParaRPr lang="en-US" altLang="es-A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3722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1564217" y="1981200"/>
            <a:ext cx="5080000" cy="41148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847417" y="1981200"/>
            <a:ext cx="5080000" cy="41148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s-AR">
              <a:solidFill>
                <a:srgbClr val="000000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s-AR">
              <a:solidFill>
                <a:srgbClr val="000000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E6A0E0-B535-44E0-A2CB-E7F657C82842}" type="slidenum">
              <a:rPr lang="en-US" altLang="es-AR">
                <a:solidFill>
                  <a:srgbClr val="000000"/>
                </a:solidFill>
              </a:rPr>
              <a:pPr/>
              <a:t>‹Nº›</a:t>
            </a:fld>
            <a:endParaRPr lang="en-US" altLang="es-A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88822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s-AR">
              <a:solidFill>
                <a:srgbClr val="000000"/>
              </a:solidFill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s-AR">
              <a:solidFill>
                <a:srgbClr val="000000"/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924A07-FAC9-454C-ACBA-7565683D8599}" type="slidenum">
              <a:rPr lang="en-US" altLang="es-AR">
                <a:solidFill>
                  <a:srgbClr val="000000"/>
                </a:solidFill>
              </a:rPr>
              <a:pPr/>
              <a:t>‹Nº›</a:t>
            </a:fld>
            <a:endParaRPr lang="en-US" altLang="es-A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053197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s-AR">
              <a:solidFill>
                <a:srgbClr val="000000"/>
              </a:solidFill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s-AR">
              <a:solidFill>
                <a:srgbClr val="000000"/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305200-8FD5-42A2-A774-1D4DDE63ADB9}" type="slidenum">
              <a:rPr lang="en-US" altLang="es-AR">
                <a:solidFill>
                  <a:srgbClr val="000000"/>
                </a:solidFill>
              </a:rPr>
              <a:pPr/>
              <a:t>‹Nº›</a:t>
            </a:fld>
            <a:endParaRPr lang="en-US" altLang="es-A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730872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s-AR">
              <a:solidFill>
                <a:srgbClr val="000000"/>
              </a:solidFill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s-AR">
              <a:solidFill>
                <a:srgbClr val="000000"/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49F789-7F2F-48E2-9BC7-B13EED4C1EAA}" type="slidenum">
              <a:rPr lang="en-US" altLang="es-AR">
                <a:solidFill>
                  <a:srgbClr val="000000"/>
                </a:solidFill>
              </a:rPr>
              <a:pPr/>
              <a:t>‹Nº›</a:t>
            </a:fld>
            <a:endParaRPr lang="en-US" altLang="es-A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172554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s-AR">
              <a:solidFill>
                <a:srgbClr val="000000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s-AR">
              <a:solidFill>
                <a:srgbClr val="000000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4B48DC-5848-4591-BEC4-0CF4908DA26C}" type="slidenum">
              <a:rPr lang="en-US" altLang="es-AR">
                <a:solidFill>
                  <a:srgbClr val="000000"/>
                </a:solidFill>
              </a:rPr>
              <a:pPr/>
              <a:t>‹Nº›</a:t>
            </a:fld>
            <a:endParaRPr lang="en-US" altLang="es-A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56609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s-AR">
              <a:solidFill>
                <a:srgbClr val="000000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s-AR">
              <a:solidFill>
                <a:srgbClr val="000000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6AA44C-4810-4800-A659-45336FA8E448}" type="slidenum">
              <a:rPr lang="en-US" altLang="es-AR">
                <a:solidFill>
                  <a:srgbClr val="000000"/>
                </a:solidFill>
              </a:rPr>
              <a:pPr/>
              <a:t>‹Nº›</a:t>
            </a:fld>
            <a:endParaRPr lang="en-US" altLang="es-A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93382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s-AR">
              <a:solidFill>
                <a:srgbClr val="000000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s-AR">
              <a:solidFill>
                <a:srgbClr val="000000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9CCECD-D5B5-4F91-8AE8-CE56F5325D36}" type="slidenum">
              <a:rPr lang="en-US" altLang="es-AR">
                <a:solidFill>
                  <a:srgbClr val="000000"/>
                </a:solidFill>
              </a:rPr>
              <a:pPr/>
              <a:t>‹Nº›</a:t>
            </a:fld>
            <a:endParaRPr lang="en-US" altLang="es-A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842612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9336617" y="457200"/>
            <a:ext cx="2590800" cy="56388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1564217" y="457200"/>
            <a:ext cx="7569200" cy="563880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s-AR">
              <a:solidFill>
                <a:srgbClr val="000000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s-AR">
              <a:solidFill>
                <a:srgbClr val="000000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7B649E-0B75-40A8-9203-D1BBA0485BA7}" type="slidenum">
              <a:rPr lang="en-US" altLang="es-AR">
                <a:solidFill>
                  <a:srgbClr val="000000"/>
                </a:solidFill>
              </a:rPr>
              <a:pPr/>
              <a:t>‹Nº›</a:t>
            </a:fld>
            <a:endParaRPr lang="en-US" altLang="es-A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209566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914" name="Group 2"/>
          <p:cNvGrpSpPr>
            <a:grpSpLocks/>
          </p:cNvGrpSpPr>
          <p:nvPr/>
        </p:nvGrpSpPr>
        <p:grpSpPr bwMode="auto">
          <a:xfrm>
            <a:off x="-4233" y="2438401"/>
            <a:ext cx="12196233" cy="1063625"/>
            <a:chOff x="-2" y="1536"/>
            <a:chExt cx="5762" cy="670"/>
          </a:xfrm>
        </p:grpSpPr>
        <p:grpSp>
          <p:nvGrpSpPr>
            <p:cNvPr id="38915" name="Group 3"/>
            <p:cNvGrpSpPr>
              <a:grpSpLocks/>
            </p:cNvGrpSpPr>
            <p:nvPr/>
          </p:nvGrpSpPr>
          <p:grpSpPr bwMode="auto">
            <a:xfrm flipH="1">
              <a:off x="-2" y="1562"/>
              <a:ext cx="5762" cy="638"/>
              <a:chOff x="-2" y="1562"/>
              <a:chExt cx="5762" cy="638"/>
            </a:xfrm>
          </p:grpSpPr>
          <p:sp>
            <p:nvSpPr>
              <p:cNvPr id="38916" name="Freeform 4"/>
              <p:cNvSpPr>
                <a:spLocks/>
              </p:cNvSpPr>
              <p:nvPr/>
            </p:nvSpPr>
            <p:spPr bwMode="ltGray">
              <a:xfrm rot="-5400000">
                <a:off x="2559" y="-993"/>
                <a:ext cx="624" cy="5745"/>
              </a:xfrm>
              <a:custGeom>
                <a:avLst/>
                <a:gdLst>
                  <a:gd name="T0" fmla="*/ 0 w 1000"/>
                  <a:gd name="T1" fmla="*/ 0 h 720"/>
                  <a:gd name="T2" fmla="*/ 0 w 1000"/>
                  <a:gd name="T3" fmla="*/ 720 h 720"/>
                  <a:gd name="T4" fmla="*/ 1000 w 1000"/>
                  <a:gd name="T5" fmla="*/ 720 h 720"/>
                  <a:gd name="T6" fmla="*/ 1000 w 1000"/>
                  <a:gd name="T7" fmla="*/ 0 h 720"/>
                  <a:gd name="T8" fmla="*/ 0 w 1000"/>
                  <a:gd name="T9" fmla="*/ 0 h 7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0" h="720">
                    <a:moveTo>
                      <a:pt x="0" y="0"/>
                    </a:moveTo>
                    <a:lnTo>
                      <a:pt x="0" y="720"/>
                    </a:lnTo>
                    <a:lnTo>
                      <a:pt x="1000" y="720"/>
                    </a:lnTo>
                    <a:lnTo>
                      <a:pt x="10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8917" name="Freeform 5"/>
              <p:cNvSpPr>
                <a:spLocks/>
              </p:cNvSpPr>
              <p:nvPr/>
            </p:nvSpPr>
            <p:spPr bwMode="ltGray">
              <a:xfrm rot="-5400000">
                <a:off x="1323" y="1669"/>
                <a:ext cx="624" cy="421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272 h 317"/>
                  <a:gd name="T4" fmla="*/ 624 w 624"/>
                  <a:gd name="T5" fmla="*/ 272 h 317"/>
                  <a:gd name="T6" fmla="*/ 624 w 624"/>
                  <a:gd name="T7" fmla="*/ 0 h 317"/>
                  <a:gd name="T8" fmla="*/ 0 w 624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432" y="224"/>
                      <a:pt x="520" y="317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8918" name="Freeform 6"/>
              <p:cNvSpPr>
                <a:spLocks/>
              </p:cNvSpPr>
              <p:nvPr/>
            </p:nvSpPr>
            <p:spPr bwMode="ltGray">
              <a:xfrm rot="-5400000">
                <a:off x="982" y="1669"/>
                <a:ext cx="624" cy="422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272 h 317"/>
                  <a:gd name="T4" fmla="*/ 624 w 624"/>
                  <a:gd name="T5" fmla="*/ 272 h 317"/>
                  <a:gd name="T6" fmla="*/ 624 w 624"/>
                  <a:gd name="T7" fmla="*/ 0 h 317"/>
                  <a:gd name="T8" fmla="*/ 0 w 624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lnTo>
                      <a:pt x="0" y="272"/>
                    </a:lnTo>
                    <a:cubicBezTo>
                      <a:pt x="104" y="317"/>
                      <a:pt x="432" y="240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8919" name="Freeform 7"/>
              <p:cNvSpPr>
                <a:spLocks/>
              </p:cNvSpPr>
              <p:nvPr/>
            </p:nvSpPr>
            <p:spPr bwMode="ltGray">
              <a:xfrm rot="-5400000">
                <a:off x="-57" y="1752"/>
                <a:ext cx="624" cy="255"/>
              </a:xfrm>
              <a:custGeom>
                <a:avLst/>
                <a:gdLst>
                  <a:gd name="T0" fmla="*/ 0 w 624"/>
                  <a:gd name="T1" fmla="*/ 53 h 370"/>
                  <a:gd name="T2" fmla="*/ 0 w 624"/>
                  <a:gd name="T3" fmla="*/ 325 h 370"/>
                  <a:gd name="T4" fmla="*/ 624 w 624"/>
                  <a:gd name="T5" fmla="*/ 325 h 370"/>
                  <a:gd name="T6" fmla="*/ 624 w 624"/>
                  <a:gd name="T7" fmla="*/ 53 h 370"/>
                  <a:gd name="T8" fmla="*/ 384 w 624"/>
                  <a:gd name="T9" fmla="*/ 8 h 370"/>
                  <a:gd name="T10" fmla="*/ 0 w 624"/>
                  <a:gd name="T11" fmla="*/ 53 h 3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24" h="370">
                    <a:moveTo>
                      <a:pt x="0" y="53"/>
                    </a:moveTo>
                    <a:lnTo>
                      <a:pt x="0" y="325"/>
                    </a:lnTo>
                    <a:cubicBezTo>
                      <a:pt x="104" y="370"/>
                      <a:pt x="520" y="370"/>
                      <a:pt x="624" y="325"/>
                    </a:cubicBezTo>
                    <a:lnTo>
                      <a:pt x="624" y="53"/>
                    </a:lnTo>
                    <a:cubicBezTo>
                      <a:pt x="584" y="0"/>
                      <a:pt x="488" y="8"/>
                      <a:pt x="384" y="8"/>
                    </a:cubicBezTo>
                    <a:cubicBezTo>
                      <a:pt x="280" y="8"/>
                      <a:pt x="80" y="44"/>
                      <a:pt x="0" y="53"/>
                    </a:cubicBez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2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8920" name="Freeform 8"/>
              <p:cNvSpPr>
                <a:spLocks/>
              </p:cNvSpPr>
              <p:nvPr/>
            </p:nvSpPr>
            <p:spPr bwMode="ltGray">
              <a:xfrm rot="-5400000">
                <a:off x="664" y="1733"/>
                <a:ext cx="624" cy="294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272 h 317"/>
                  <a:gd name="T4" fmla="*/ 624 w 624"/>
                  <a:gd name="T5" fmla="*/ 272 h 317"/>
                  <a:gd name="T6" fmla="*/ 624 w 624"/>
                  <a:gd name="T7" fmla="*/ 0 h 317"/>
                  <a:gd name="T8" fmla="*/ 0 w 624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lnTo>
                      <a:pt x="0" y="272"/>
                    </a:lnTo>
                    <a:cubicBezTo>
                      <a:pt x="104" y="317"/>
                      <a:pt x="520" y="317"/>
                      <a:pt x="624" y="272"/>
                    </a:cubicBezTo>
                    <a:lnTo>
                      <a:pt x="624" y="0"/>
                    </a:lnTo>
                    <a:cubicBezTo>
                      <a:pt x="240" y="42"/>
                      <a:pt x="130" y="0"/>
                      <a:pt x="0" y="0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8921" name="Freeform 9"/>
              <p:cNvSpPr>
                <a:spLocks/>
              </p:cNvSpPr>
              <p:nvPr/>
            </p:nvSpPr>
            <p:spPr bwMode="ltGray">
              <a:xfrm rot="-5400000">
                <a:off x="442" y="1699"/>
                <a:ext cx="624" cy="362"/>
              </a:xfrm>
              <a:custGeom>
                <a:avLst/>
                <a:gdLst>
                  <a:gd name="T0" fmla="*/ 0 w 624"/>
                  <a:gd name="T1" fmla="*/ 0 h 272"/>
                  <a:gd name="T2" fmla="*/ 0 w 624"/>
                  <a:gd name="T3" fmla="*/ 272 h 272"/>
                  <a:gd name="T4" fmla="*/ 240 w 624"/>
                  <a:gd name="T5" fmla="*/ 240 h 272"/>
                  <a:gd name="T6" fmla="*/ 624 w 624"/>
                  <a:gd name="T7" fmla="*/ 272 h 272"/>
                  <a:gd name="T8" fmla="*/ 624 w 624"/>
                  <a:gd name="T9" fmla="*/ 0 h 272"/>
                  <a:gd name="T10" fmla="*/ 0 w 624"/>
                  <a:gd name="T11" fmla="*/ 0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24" h="272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96" y="240"/>
                      <a:pt x="136" y="240"/>
                      <a:pt x="240" y="240"/>
                    </a:cubicBezTo>
                    <a:cubicBezTo>
                      <a:pt x="344" y="240"/>
                      <a:pt x="528" y="272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8922" name="Freeform 10"/>
              <p:cNvSpPr>
                <a:spLocks/>
              </p:cNvSpPr>
              <p:nvPr/>
            </p:nvSpPr>
            <p:spPr bwMode="ltGray">
              <a:xfrm rot="-5400000">
                <a:off x="156" y="1726"/>
                <a:ext cx="632" cy="315"/>
              </a:xfrm>
              <a:custGeom>
                <a:avLst/>
                <a:gdLst>
                  <a:gd name="T0" fmla="*/ 8 w 632"/>
                  <a:gd name="T1" fmla="*/ 45 h 362"/>
                  <a:gd name="T2" fmla="*/ 8 w 632"/>
                  <a:gd name="T3" fmla="*/ 317 h 362"/>
                  <a:gd name="T4" fmla="*/ 248 w 632"/>
                  <a:gd name="T5" fmla="*/ 317 h 362"/>
                  <a:gd name="T6" fmla="*/ 632 w 632"/>
                  <a:gd name="T7" fmla="*/ 317 h 362"/>
                  <a:gd name="T8" fmla="*/ 632 w 632"/>
                  <a:gd name="T9" fmla="*/ 45 h 362"/>
                  <a:gd name="T10" fmla="*/ 104 w 632"/>
                  <a:gd name="T11" fmla="*/ 45 h 362"/>
                  <a:gd name="T12" fmla="*/ 8 w 632"/>
                  <a:gd name="T13" fmla="*/ 45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32" h="362">
                    <a:moveTo>
                      <a:pt x="8" y="45"/>
                    </a:moveTo>
                    <a:lnTo>
                      <a:pt x="8" y="317"/>
                    </a:lnTo>
                    <a:cubicBezTo>
                      <a:pt x="48" y="362"/>
                      <a:pt x="144" y="317"/>
                      <a:pt x="248" y="317"/>
                    </a:cubicBezTo>
                    <a:cubicBezTo>
                      <a:pt x="352" y="317"/>
                      <a:pt x="568" y="362"/>
                      <a:pt x="632" y="317"/>
                    </a:cubicBezTo>
                    <a:lnTo>
                      <a:pt x="632" y="45"/>
                    </a:lnTo>
                    <a:cubicBezTo>
                      <a:pt x="544" y="0"/>
                      <a:pt x="208" y="45"/>
                      <a:pt x="104" y="45"/>
                    </a:cubicBezTo>
                    <a:cubicBezTo>
                      <a:pt x="0" y="45"/>
                      <a:pt x="28" y="45"/>
                      <a:pt x="8" y="45"/>
                    </a:cubicBez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8923" name="Freeform 11"/>
              <p:cNvSpPr>
                <a:spLocks/>
              </p:cNvSpPr>
              <p:nvPr/>
            </p:nvSpPr>
            <p:spPr bwMode="ltGray">
              <a:xfrm rot="-5400000">
                <a:off x="3211" y="1664"/>
                <a:ext cx="624" cy="421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272 h 317"/>
                  <a:gd name="T4" fmla="*/ 624 w 624"/>
                  <a:gd name="T5" fmla="*/ 272 h 317"/>
                  <a:gd name="T6" fmla="*/ 624 w 624"/>
                  <a:gd name="T7" fmla="*/ 0 h 317"/>
                  <a:gd name="T8" fmla="*/ 0 w 624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432" y="224"/>
                      <a:pt x="520" y="317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8924" name="Freeform 12"/>
              <p:cNvSpPr>
                <a:spLocks/>
              </p:cNvSpPr>
              <p:nvPr/>
            </p:nvSpPr>
            <p:spPr bwMode="ltGray">
              <a:xfrm rot="-5400000">
                <a:off x="2870" y="1664"/>
                <a:ext cx="624" cy="422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272 h 317"/>
                  <a:gd name="T4" fmla="*/ 624 w 624"/>
                  <a:gd name="T5" fmla="*/ 272 h 317"/>
                  <a:gd name="T6" fmla="*/ 624 w 624"/>
                  <a:gd name="T7" fmla="*/ 0 h 317"/>
                  <a:gd name="T8" fmla="*/ 0 w 624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lnTo>
                      <a:pt x="0" y="272"/>
                    </a:lnTo>
                    <a:cubicBezTo>
                      <a:pt x="104" y="317"/>
                      <a:pt x="432" y="240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8925" name="Freeform 13"/>
              <p:cNvSpPr>
                <a:spLocks/>
              </p:cNvSpPr>
              <p:nvPr/>
            </p:nvSpPr>
            <p:spPr bwMode="ltGray">
              <a:xfrm rot="-5400000">
                <a:off x="1830" y="1747"/>
                <a:ext cx="624" cy="255"/>
              </a:xfrm>
              <a:custGeom>
                <a:avLst/>
                <a:gdLst>
                  <a:gd name="T0" fmla="*/ 0 w 624"/>
                  <a:gd name="T1" fmla="*/ 53 h 370"/>
                  <a:gd name="T2" fmla="*/ 0 w 624"/>
                  <a:gd name="T3" fmla="*/ 325 h 370"/>
                  <a:gd name="T4" fmla="*/ 624 w 624"/>
                  <a:gd name="T5" fmla="*/ 325 h 370"/>
                  <a:gd name="T6" fmla="*/ 624 w 624"/>
                  <a:gd name="T7" fmla="*/ 53 h 370"/>
                  <a:gd name="T8" fmla="*/ 384 w 624"/>
                  <a:gd name="T9" fmla="*/ 8 h 370"/>
                  <a:gd name="T10" fmla="*/ 0 w 624"/>
                  <a:gd name="T11" fmla="*/ 53 h 3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24" h="370">
                    <a:moveTo>
                      <a:pt x="0" y="53"/>
                    </a:moveTo>
                    <a:lnTo>
                      <a:pt x="0" y="325"/>
                    </a:lnTo>
                    <a:cubicBezTo>
                      <a:pt x="104" y="370"/>
                      <a:pt x="520" y="370"/>
                      <a:pt x="624" y="325"/>
                    </a:cubicBezTo>
                    <a:lnTo>
                      <a:pt x="624" y="53"/>
                    </a:lnTo>
                    <a:cubicBezTo>
                      <a:pt x="584" y="0"/>
                      <a:pt x="488" y="8"/>
                      <a:pt x="384" y="8"/>
                    </a:cubicBezTo>
                    <a:cubicBezTo>
                      <a:pt x="280" y="8"/>
                      <a:pt x="80" y="44"/>
                      <a:pt x="0" y="53"/>
                    </a:cubicBez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2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8926" name="Freeform 14"/>
              <p:cNvSpPr>
                <a:spLocks/>
              </p:cNvSpPr>
              <p:nvPr/>
            </p:nvSpPr>
            <p:spPr bwMode="ltGray">
              <a:xfrm rot="-5400000">
                <a:off x="2551" y="1728"/>
                <a:ext cx="624" cy="294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272 h 317"/>
                  <a:gd name="T4" fmla="*/ 624 w 624"/>
                  <a:gd name="T5" fmla="*/ 272 h 317"/>
                  <a:gd name="T6" fmla="*/ 624 w 624"/>
                  <a:gd name="T7" fmla="*/ 0 h 317"/>
                  <a:gd name="T8" fmla="*/ 0 w 624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lnTo>
                      <a:pt x="0" y="272"/>
                    </a:lnTo>
                    <a:cubicBezTo>
                      <a:pt x="104" y="317"/>
                      <a:pt x="520" y="317"/>
                      <a:pt x="624" y="272"/>
                    </a:cubicBezTo>
                    <a:lnTo>
                      <a:pt x="624" y="0"/>
                    </a:lnTo>
                    <a:cubicBezTo>
                      <a:pt x="240" y="42"/>
                      <a:pt x="130" y="0"/>
                      <a:pt x="0" y="0"/>
                    </a:cubicBezTo>
                    <a:close/>
                  </a:path>
                </a:pathLst>
              </a:cu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8927" name="Freeform 15"/>
              <p:cNvSpPr>
                <a:spLocks/>
              </p:cNvSpPr>
              <p:nvPr/>
            </p:nvSpPr>
            <p:spPr bwMode="ltGray">
              <a:xfrm rot="-5400000">
                <a:off x="2330" y="1694"/>
                <a:ext cx="624" cy="361"/>
              </a:xfrm>
              <a:custGeom>
                <a:avLst/>
                <a:gdLst>
                  <a:gd name="T0" fmla="*/ 0 w 624"/>
                  <a:gd name="T1" fmla="*/ 0 h 272"/>
                  <a:gd name="T2" fmla="*/ 0 w 624"/>
                  <a:gd name="T3" fmla="*/ 272 h 272"/>
                  <a:gd name="T4" fmla="*/ 240 w 624"/>
                  <a:gd name="T5" fmla="*/ 240 h 272"/>
                  <a:gd name="T6" fmla="*/ 624 w 624"/>
                  <a:gd name="T7" fmla="*/ 272 h 272"/>
                  <a:gd name="T8" fmla="*/ 624 w 624"/>
                  <a:gd name="T9" fmla="*/ 0 h 272"/>
                  <a:gd name="T10" fmla="*/ 0 w 624"/>
                  <a:gd name="T11" fmla="*/ 0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24" h="272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96" y="240"/>
                      <a:pt x="136" y="240"/>
                      <a:pt x="240" y="240"/>
                    </a:cubicBezTo>
                    <a:cubicBezTo>
                      <a:pt x="344" y="240"/>
                      <a:pt x="528" y="272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8928" name="Freeform 16"/>
              <p:cNvSpPr>
                <a:spLocks/>
              </p:cNvSpPr>
              <p:nvPr/>
            </p:nvSpPr>
            <p:spPr bwMode="ltGray">
              <a:xfrm rot="-5400000">
                <a:off x="2043" y="1721"/>
                <a:ext cx="632" cy="316"/>
              </a:xfrm>
              <a:custGeom>
                <a:avLst/>
                <a:gdLst>
                  <a:gd name="T0" fmla="*/ 8 w 632"/>
                  <a:gd name="T1" fmla="*/ 45 h 362"/>
                  <a:gd name="T2" fmla="*/ 8 w 632"/>
                  <a:gd name="T3" fmla="*/ 317 h 362"/>
                  <a:gd name="T4" fmla="*/ 248 w 632"/>
                  <a:gd name="T5" fmla="*/ 317 h 362"/>
                  <a:gd name="T6" fmla="*/ 632 w 632"/>
                  <a:gd name="T7" fmla="*/ 317 h 362"/>
                  <a:gd name="T8" fmla="*/ 632 w 632"/>
                  <a:gd name="T9" fmla="*/ 45 h 362"/>
                  <a:gd name="T10" fmla="*/ 104 w 632"/>
                  <a:gd name="T11" fmla="*/ 45 h 362"/>
                  <a:gd name="T12" fmla="*/ 8 w 632"/>
                  <a:gd name="T13" fmla="*/ 45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32" h="362">
                    <a:moveTo>
                      <a:pt x="8" y="45"/>
                    </a:moveTo>
                    <a:lnTo>
                      <a:pt x="8" y="317"/>
                    </a:lnTo>
                    <a:cubicBezTo>
                      <a:pt x="48" y="362"/>
                      <a:pt x="144" y="317"/>
                      <a:pt x="248" y="317"/>
                    </a:cubicBezTo>
                    <a:cubicBezTo>
                      <a:pt x="352" y="317"/>
                      <a:pt x="568" y="362"/>
                      <a:pt x="632" y="317"/>
                    </a:cubicBezTo>
                    <a:lnTo>
                      <a:pt x="632" y="45"/>
                    </a:lnTo>
                    <a:cubicBezTo>
                      <a:pt x="544" y="0"/>
                      <a:pt x="208" y="45"/>
                      <a:pt x="104" y="45"/>
                    </a:cubicBezTo>
                    <a:cubicBezTo>
                      <a:pt x="0" y="45"/>
                      <a:pt x="28" y="45"/>
                      <a:pt x="8" y="45"/>
                    </a:cubicBezTo>
                    <a:close/>
                  </a:path>
                </a:pathLst>
              </a:cu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8929" name="Freeform 17"/>
              <p:cNvSpPr>
                <a:spLocks/>
              </p:cNvSpPr>
              <p:nvPr/>
            </p:nvSpPr>
            <p:spPr bwMode="ltGray">
              <a:xfrm rot="-5400000">
                <a:off x="4077" y="1669"/>
                <a:ext cx="624" cy="421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272 h 317"/>
                  <a:gd name="T4" fmla="*/ 624 w 624"/>
                  <a:gd name="T5" fmla="*/ 272 h 317"/>
                  <a:gd name="T6" fmla="*/ 624 w 624"/>
                  <a:gd name="T7" fmla="*/ 0 h 317"/>
                  <a:gd name="T8" fmla="*/ 0 w 624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432" y="224"/>
                      <a:pt x="520" y="317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8930" name="Freeform 18"/>
              <p:cNvSpPr>
                <a:spLocks/>
              </p:cNvSpPr>
              <p:nvPr/>
            </p:nvSpPr>
            <p:spPr bwMode="ltGray">
              <a:xfrm rot="-5400000">
                <a:off x="3736" y="1669"/>
                <a:ext cx="624" cy="422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272 h 317"/>
                  <a:gd name="T4" fmla="*/ 624 w 624"/>
                  <a:gd name="T5" fmla="*/ 272 h 317"/>
                  <a:gd name="T6" fmla="*/ 624 w 624"/>
                  <a:gd name="T7" fmla="*/ 0 h 317"/>
                  <a:gd name="T8" fmla="*/ 0 w 624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lnTo>
                      <a:pt x="0" y="272"/>
                    </a:lnTo>
                    <a:cubicBezTo>
                      <a:pt x="104" y="317"/>
                      <a:pt x="432" y="240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8931" name="Freeform 19"/>
              <p:cNvSpPr>
                <a:spLocks/>
              </p:cNvSpPr>
              <p:nvPr/>
            </p:nvSpPr>
            <p:spPr bwMode="ltGray">
              <a:xfrm rot="-5400000">
                <a:off x="4584" y="1747"/>
                <a:ext cx="624" cy="255"/>
              </a:xfrm>
              <a:custGeom>
                <a:avLst/>
                <a:gdLst>
                  <a:gd name="T0" fmla="*/ 0 w 624"/>
                  <a:gd name="T1" fmla="*/ 53 h 370"/>
                  <a:gd name="T2" fmla="*/ 0 w 624"/>
                  <a:gd name="T3" fmla="*/ 325 h 370"/>
                  <a:gd name="T4" fmla="*/ 624 w 624"/>
                  <a:gd name="T5" fmla="*/ 325 h 370"/>
                  <a:gd name="T6" fmla="*/ 624 w 624"/>
                  <a:gd name="T7" fmla="*/ 53 h 370"/>
                  <a:gd name="T8" fmla="*/ 384 w 624"/>
                  <a:gd name="T9" fmla="*/ 8 h 370"/>
                  <a:gd name="T10" fmla="*/ 0 w 624"/>
                  <a:gd name="T11" fmla="*/ 53 h 3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24" h="370">
                    <a:moveTo>
                      <a:pt x="0" y="53"/>
                    </a:moveTo>
                    <a:lnTo>
                      <a:pt x="0" y="325"/>
                    </a:lnTo>
                    <a:cubicBezTo>
                      <a:pt x="104" y="370"/>
                      <a:pt x="520" y="370"/>
                      <a:pt x="624" y="325"/>
                    </a:cubicBezTo>
                    <a:lnTo>
                      <a:pt x="624" y="53"/>
                    </a:lnTo>
                    <a:cubicBezTo>
                      <a:pt x="584" y="0"/>
                      <a:pt x="488" y="8"/>
                      <a:pt x="384" y="8"/>
                    </a:cubicBezTo>
                    <a:cubicBezTo>
                      <a:pt x="280" y="8"/>
                      <a:pt x="80" y="44"/>
                      <a:pt x="0" y="53"/>
                    </a:cubicBezTo>
                    <a:close/>
                  </a:path>
                </a:pathLst>
              </a:cu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2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8932" name="Freeform 20"/>
              <p:cNvSpPr>
                <a:spLocks/>
              </p:cNvSpPr>
              <p:nvPr/>
            </p:nvSpPr>
            <p:spPr bwMode="ltGray">
              <a:xfrm>
                <a:off x="5469" y="1562"/>
                <a:ext cx="291" cy="625"/>
              </a:xfrm>
              <a:custGeom>
                <a:avLst/>
                <a:gdLst>
                  <a:gd name="T0" fmla="*/ 0 w 291"/>
                  <a:gd name="T1" fmla="*/ 624 h 625"/>
                  <a:gd name="T2" fmla="*/ 291 w 291"/>
                  <a:gd name="T3" fmla="*/ 625 h 625"/>
                  <a:gd name="T4" fmla="*/ 291 w 291"/>
                  <a:gd name="T5" fmla="*/ 6 h 625"/>
                  <a:gd name="T6" fmla="*/ 0 w 291"/>
                  <a:gd name="T7" fmla="*/ 0 h 625"/>
                  <a:gd name="T8" fmla="*/ 0 w 291"/>
                  <a:gd name="T9" fmla="*/ 624 h 6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1" h="625">
                    <a:moveTo>
                      <a:pt x="0" y="624"/>
                    </a:moveTo>
                    <a:lnTo>
                      <a:pt x="291" y="625"/>
                    </a:lnTo>
                    <a:lnTo>
                      <a:pt x="291" y="6"/>
                    </a:lnTo>
                    <a:lnTo>
                      <a:pt x="0" y="0"/>
                    </a:lnTo>
                    <a:cubicBezTo>
                      <a:pt x="39" y="384"/>
                      <a:pt x="0" y="494"/>
                      <a:pt x="0" y="624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8933" name="Freeform 21"/>
              <p:cNvSpPr>
                <a:spLocks/>
              </p:cNvSpPr>
              <p:nvPr/>
            </p:nvSpPr>
            <p:spPr bwMode="ltGray">
              <a:xfrm rot="-5400000">
                <a:off x="5084" y="1694"/>
                <a:ext cx="624" cy="361"/>
              </a:xfrm>
              <a:custGeom>
                <a:avLst/>
                <a:gdLst>
                  <a:gd name="T0" fmla="*/ 0 w 624"/>
                  <a:gd name="T1" fmla="*/ 0 h 272"/>
                  <a:gd name="T2" fmla="*/ 0 w 624"/>
                  <a:gd name="T3" fmla="*/ 272 h 272"/>
                  <a:gd name="T4" fmla="*/ 240 w 624"/>
                  <a:gd name="T5" fmla="*/ 240 h 272"/>
                  <a:gd name="T6" fmla="*/ 624 w 624"/>
                  <a:gd name="T7" fmla="*/ 272 h 272"/>
                  <a:gd name="T8" fmla="*/ 624 w 624"/>
                  <a:gd name="T9" fmla="*/ 0 h 272"/>
                  <a:gd name="T10" fmla="*/ 0 w 624"/>
                  <a:gd name="T11" fmla="*/ 0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24" h="272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96" y="240"/>
                      <a:pt x="136" y="240"/>
                      <a:pt x="240" y="240"/>
                    </a:cubicBezTo>
                    <a:cubicBezTo>
                      <a:pt x="344" y="240"/>
                      <a:pt x="528" y="272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8934" name="Freeform 22"/>
              <p:cNvSpPr>
                <a:spLocks/>
              </p:cNvSpPr>
              <p:nvPr/>
            </p:nvSpPr>
            <p:spPr bwMode="ltGray">
              <a:xfrm rot="-5400000">
                <a:off x="4797" y="1721"/>
                <a:ext cx="632" cy="316"/>
              </a:xfrm>
              <a:custGeom>
                <a:avLst/>
                <a:gdLst>
                  <a:gd name="T0" fmla="*/ 8 w 632"/>
                  <a:gd name="T1" fmla="*/ 45 h 362"/>
                  <a:gd name="T2" fmla="*/ 8 w 632"/>
                  <a:gd name="T3" fmla="*/ 317 h 362"/>
                  <a:gd name="T4" fmla="*/ 248 w 632"/>
                  <a:gd name="T5" fmla="*/ 317 h 362"/>
                  <a:gd name="T6" fmla="*/ 632 w 632"/>
                  <a:gd name="T7" fmla="*/ 317 h 362"/>
                  <a:gd name="T8" fmla="*/ 632 w 632"/>
                  <a:gd name="T9" fmla="*/ 45 h 362"/>
                  <a:gd name="T10" fmla="*/ 104 w 632"/>
                  <a:gd name="T11" fmla="*/ 45 h 362"/>
                  <a:gd name="T12" fmla="*/ 8 w 632"/>
                  <a:gd name="T13" fmla="*/ 45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32" h="362">
                    <a:moveTo>
                      <a:pt x="8" y="45"/>
                    </a:moveTo>
                    <a:lnTo>
                      <a:pt x="8" y="317"/>
                    </a:lnTo>
                    <a:cubicBezTo>
                      <a:pt x="48" y="362"/>
                      <a:pt x="144" y="317"/>
                      <a:pt x="248" y="317"/>
                    </a:cubicBezTo>
                    <a:cubicBezTo>
                      <a:pt x="352" y="317"/>
                      <a:pt x="568" y="362"/>
                      <a:pt x="632" y="317"/>
                    </a:cubicBezTo>
                    <a:lnTo>
                      <a:pt x="632" y="45"/>
                    </a:lnTo>
                    <a:cubicBezTo>
                      <a:pt x="544" y="0"/>
                      <a:pt x="208" y="45"/>
                      <a:pt x="104" y="45"/>
                    </a:cubicBezTo>
                    <a:cubicBezTo>
                      <a:pt x="0" y="45"/>
                      <a:pt x="28" y="45"/>
                      <a:pt x="8" y="45"/>
                    </a:cubicBez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38935" name="Freeform 23"/>
            <p:cNvSpPr>
              <a:spLocks/>
            </p:cNvSpPr>
            <p:nvPr/>
          </p:nvSpPr>
          <p:spPr bwMode="ltGray">
            <a:xfrm flipH="1">
              <a:off x="-2" y="1536"/>
              <a:ext cx="5762" cy="412"/>
            </a:xfrm>
            <a:custGeom>
              <a:avLst/>
              <a:gdLst>
                <a:gd name="T0" fmla="*/ 0 w 5762"/>
                <a:gd name="T1" fmla="*/ 196 h 385"/>
                <a:gd name="T2" fmla="*/ 5762 w 5762"/>
                <a:gd name="T3" fmla="*/ 188 h 385"/>
                <a:gd name="T4" fmla="*/ 5762 w 5762"/>
                <a:gd name="T5" fmla="*/ 4 h 385"/>
                <a:gd name="T6" fmla="*/ 0 w 5762"/>
                <a:gd name="T7" fmla="*/ 0 h 385"/>
                <a:gd name="T8" fmla="*/ 0 w 5762"/>
                <a:gd name="T9" fmla="*/ 196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62" h="385">
                  <a:moveTo>
                    <a:pt x="0" y="196"/>
                  </a:moveTo>
                  <a:cubicBezTo>
                    <a:pt x="1667" y="385"/>
                    <a:pt x="2275" y="93"/>
                    <a:pt x="5762" y="188"/>
                  </a:cubicBezTo>
                  <a:lnTo>
                    <a:pt x="5762" y="4"/>
                  </a:lnTo>
                  <a:lnTo>
                    <a:pt x="0" y="0"/>
                  </a:lnTo>
                  <a:lnTo>
                    <a:pt x="0" y="1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rgbClr val="767676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s-AR" sz="24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38936" name="Freeform 24"/>
            <p:cNvSpPr>
              <a:spLocks/>
            </p:cNvSpPr>
            <p:nvPr/>
          </p:nvSpPr>
          <p:spPr bwMode="ltGray">
            <a:xfrm flipH="1">
              <a:off x="-2" y="2017"/>
              <a:ext cx="5761" cy="189"/>
            </a:xfrm>
            <a:custGeom>
              <a:avLst/>
              <a:gdLst>
                <a:gd name="T0" fmla="*/ 0 w 5761"/>
                <a:gd name="T1" fmla="*/ 28 h 189"/>
                <a:gd name="T2" fmla="*/ 5761 w 5761"/>
                <a:gd name="T3" fmla="*/ 0 h 189"/>
                <a:gd name="T4" fmla="*/ 5761 w 5761"/>
                <a:gd name="T5" fmla="*/ 189 h 189"/>
                <a:gd name="T6" fmla="*/ 1 w 5761"/>
                <a:gd name="T7" fmla="*/ 189 h 189"/>
                <a:gd name="T8" fmla="*/ 0 w 5761"/>
                <a:gd name="T9" fmla="*/ 28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61" h="189">
                  <a:moveTo>
                    <a:pt x="0" y="28"/>
                  </a:moveTo>
                  <a:cubicBezTo>
                    <a:pt x="961" y="0"/>
                    <a:pt x="4971" y="161"/>
                    <a:pt x="5761" y="0"/>
                  </a:cubicBezTo>
                  <a:lnTo>
                    <a:pt x="5761" y="189"/>
                  </a:lnTo>
                  <a:lnTo>
                    <a:pt x="1" y="189"/>
                  </a:lnTo>
                  <a:lnTo>
                    <a:pt x="0" y="28"/>
                  </a:lnTo>
                  <a:close/>
                </a:path>
              </a:pathLst>
            </a:custGeom>
            <a:gradFill rotWithShape="0">
              <a:gsLst>
                <a:gs pos="0">
                  <a:srgbClr val="767676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chemeClr val="tx1"/>
                  </a:solidFill>
                  <a:prstDash val="solid"/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s-AR" sz="24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</p:grpSp>
      <p:sp>
        <p:nvSpPr>
          <p:cNvPr id="38937" name="Rectangle 25"/>
          <p:cNvSpPr>
            <a:spLocks noGrp="1" noChangeArrowheads="1"/>
          </p:cNvSpPr>
          <p:nvPr>
            <p:ph type="ctrTitle"/>
          </p:nvPr>
        </p:nvSpPr>
        <p:spPr>
          <a:xfrm>
            <a:off x="1564217" y="1341438"/>
            <a:ext cx="103632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es-AR" noProof="0" smtClean="0"/>
              <a:t>Haga clic para modificar el estilo de título del patrón</a:t>
            </a:r>
          </a:p>
        </p:txBody>
      </p:sp>
      <p:sp>
        <p:nvSpPr>
          <p:cNvPr id="38938" name="Rectangle 26"/>
          <p:cNvSpPr>
            <a:spLocks noGrp="1" noChangeArrowheads="1"/>
          </p:cNvSpPr>
          <p:nvPr>
            <p:ph type="subTitle" idx="1"/>
          </p:nvPr>
        </p:nvSpPr>
        <p:spPr>
          <a:xfrm>
            <a:off x="1555751" y="3886200"/>
            <a:ext cx="8534400" cy="1752600"/>
          </a:xfrm>
        </p:spPr>
        <p:txBody>
          <a:bodyPr/>
          <a:lstStyle>
            <a:lvl1pPr marL="0" indent="0">
              <a:buFont typeface="Monotype Sorts" pitchFamily="2" charset="2"/>
              <a:buNone/>
              <a:defRPr/>
            </a:lvl1pPr>
          </a:lstStyle>
          <a:p>
            <a:pPr lvl="0"/>
            <a:r>
              <a:rPr lang="en-US" altLang="es-AR" noProof="0" smtClean="0"/>
              <a:t>Haga clic para modificar el estilo de subtítulo del patrón</a:t>
            </a:r>
          </a:p>
        </p:txBody>
      </p:sp>
      <p:sp>
        <p:nvSpPr>
          <p:cNvPr id="38939" name="Rectangle 27"/>
          <p:cNvSpPr>
            <a:spLocks noGrp="1" noChangeArrowheads="1"/>
          </p:cNvSpPr>
          <p:nvPr>
            <p:ph type="dt" sz="half" idx="2"/>
          </p:nvPr>
        </p:nvSpPr>
        <p:spPr>
          <a:xfrm>
            <a:off x="1555751" y="6248400"/>
            <a:ext cx="2540000" cy="457200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endParaRPr lang="en-US" altLang="es-AR"/>
          </a:p>
        </p:txBody>
      </p:sp>
      <p:sp>
        <p:nvSpPr>
          <p:cNvPr id="38940" name="Rectangle 2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endParaRPr lang="en-US" altLang="es-AR"/>
          </a:p>
        </p:txBody>
      </p:sp>
      <p:sp>
        <p:nvSpPr>
          <p:cNvPr id="38941" name="Rectangle 29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fld id="{2733D840-F40C-452C-B45E-16EF5638390C}" type="slidenum">
              <a:rPr lang="en-US" altLang="es-AR"/>
              <a:pPr/>
              <a:t>‹Nº›</a:t>
            </a:fld>
            <a:endParaRPr lang="en-US" altLang="es-AR"/>
          </a:p>
        </p:txBody>
      </p:sp>
    </p:spTree>
    <p:extLst>
      <p:ext uri="{BB962C8B-B14F-4D97-AF65-F5344CB8AC3E}">
        <p14:creationId xmlns:p14="http://schemas.microsoft.com/office/powerpoint/2010/main" val="29996926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956BE-8D97-458E-9395-9FF273E53BC0}" type="datetimeFigureOut">
              <a:rPr lang="es-AR" smtClean="0"/>
              <a:t>14/8/2020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3833C-1F8F-4502-BDB3-1EF34A280DA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45001007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s-AR">
              <a:solidFill>
                <a:srgbClr val="000000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s-AR">
              <a:solidFill>
                <a:srgbClr val="000000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DEC88D-58BB-4490-8856-19A430B801FD}" type="slidenum">
              <a:rPr lang="en-US" altLang="es-AR">
                <a:solidFill>
                  <a:srgbClr val="000000"/>
                </a:solidFill>
              </a:rPr>
              <a:pPr/>
              <a:t>‹Nº›</a:t>
            </a:fld>
            <a:endParaRPr lang="en-US" altLang="es-A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283189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s-AR">
              <a:solidFill>
                <a:srgbClr val="000000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s-AR">
              <a:solidFill>
                <a:srgbClr val="000000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6FA940-D9D9-4EB9-BF4C-A84AF32D6046}" type="slidenum">
              <a:rPr lang="en-US" altLang="es-AR">
                <a:solidFill>
                  <a:srgbClr val="000000"/>
                </a:solidFill>
              </a:rPr>
              <a:pPr/>
              <a:t>‹Nº›</a:t>
            </a:fld>
            <a:endParaRPr lang="en-US" altLang="es-A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247853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1564217" y="1981200"/>
            <a:ext cx="5080000" cy="41148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847417" y="1981200"/>
            <a:ext cx="5080000" cy="41148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s-AR">
              <a:solidFill>
                <a:srgbClr val="000000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s-AR">
              <a:solidFill>
                <a:srgbClr val="000000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0FA380-56BB-49CD-AFD4-8A4100CE636D}" type="slidenum">
              <a:rPr lang="en-US" altLang="es-AR">
                <a:solidFill>
                  <a:srgbClr val="000000"/>
                </a:solidFill>
              </a:rPr>
              <a:pPr/>
              <a:t>‹Nº›</a:t>
            </a:fld>
            <a:endParaRPr lang="en-US" altLang="es-A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326223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s-AR">
              <a:solidFill>
                <a:srgbClr val="000000"/>
              </a:solidFill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s-AR">
              <a:solidFill>
                <a:srgbClr val="000000"/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BE49CC-B095-440A-97FD-BC89FAF0E8CF}" type="slidenum">
              <a:rPr lang="en-US" altLang="es-AR">
                <a:solidFill>
                  <a:srgbClr val="000000"/>
                </a:solidFill>
              </a:rPr>
              <a:pPr/>
              <a:t>‹Nº›</a:t>
            </a:fld>
            <a:endParaRPr lang="en-US" altLang="es-A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297622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s-AR">
              <a:solidFill>
                <a:srgbClr val="000000"/>
              </a:solidFill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s-AR">
              <a:solidFill>
                <a:srgbClr val="000000"/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72B815-F7C0-423F-B910-676E0C59D8D1}" type="slidenum">
              <a:rPr lang="en-US" altLang="es-AR">
                <a:solidFill>
                  <a:srgbClr val="000000"/>
                </a:solidFill>
              </a:rPr>
              <a:pPr/>
              <a:t>‹Nº›</a:t>
            </a:fld>
            <a:endParaRPr lang="en-US" altLang="es-A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773849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s-AR">
              <a:solidFill>
                <a:srgbClr val="000000"/>
              </a:solidFill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s-AR">
              <a:solidFill>
                <a:srgbClr val="000000"/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CA79A2-5FEC-42C1-9EF0-E0212EA05F93}" type="slidenum">
              <a:rPr lang="en-US" altLang="es-AR">
                <a:solidFill>
                  <a:srgbClr val="000000"/>
                </a:solidFill>
              </a:rPr>
              <a:pPr/>
              <a:t>‹Nº›</a:t>
            </a:fld>
            <a:endParaRPr lang="en-US" altLang="es-A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49310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s-AR">
              <a:solidFill>
                <a:srgbClr val="000000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s-AR">
              <a:solidFill>
                <a:srgbClr val="000000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722B69-52A2-4F25-B5C6-F128C84EA756}" type="slidenum">
              <a:rPr lang="en-US" altLang="es-AR">
                <a:solidFill>
                  <a:srgbClr val="000000"/>
                </a:solidFill>
              </a:rPr>
              <a:pPr/>
              <a:t>‹Nº›</a:t>
            </a:fld>
            <a:endParaRPr lang="en-US" altLang="es-A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302827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s-AR">
              <a:solidFill>
                <a:srgbClr val="000000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s-AR">
              <a:solidFill>
                <a:srgbClr val="000000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A1C1D0-8086-47A8-9A82-1E76FC32E330}" type="slidenum">
              <a:rPr lang="en-US" altLang="es-AR">
                <a:solidFill>
                  <a:srgbClr val="000000"/>
                </a:solidFill>
              </a:rPr>
              <a:pPr/>
              <a:t>‹Nº›</a:t>
            </a:fld>
            <a:endParaRPr lang="en-US" altLang="es-A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731814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s-AR">
              <a:solidFill>
                <a:srgbClr val="000000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s-AR">
              <a:solidFill>
                <a:srgbClr val="000000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86A152-13E3-411C-A389-44E1399E2DAF}" type="slidenum">
              <a:rPr lang="en-US" altLang="es-AR">
                <a:solidFill>
                  <a:srgbClr val="000000"/>
                </a:solidFill>
              </a:rPr>
              <a:pPr/>
              <a:t>‹Nº›</a:t>
            </a:fld>
            <a:endParaRPr lang="en-US" altLang="es-A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136316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9336617" y="457200"/>
            <a:ext cx="2590800" cy="56388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1564217" y="457200"/>
            <a:ext cx="7569200" cy="563880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s-AR">
              <a:solidFill>
                <a:srgbClr val="000000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s-AR">
              <a:solidFill>
                <a:srgbClr val="000000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C46EDF-42BA-484A-9A59-143E82739031}" type="slidenum">
              <a:rPr lang="en-US" altLang="es-AR">
                <a:solidFill>
                  <a:srgbClr val="000000"/>
                </a:solidFill>
              </a:rPr>
              <a:pPr/>
              <a:t>‹Nº›</a:t>
            </a:fld>
            <a:endParaRPr lang="en-US" altLang="es-A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524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956BE-8D97-458E-9395-9FF273E53BC0}" type="datetimeFigureOut">
              <a:rPr lang="es-AR" smtClean="0"/>
              <a:t>14/8/2020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3833C-1F8F-4502-BDB3-1EF34A280DA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223716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956BE-8D97-458E-9395-9FF273E53BC0}" type="datetimeFigureOut">
              <a:rPr lang="es-AR" smtClean="0"/>
              <a:t>14/8/2020</a:t>
            </a:fld>
            <a:endParaRPr lang="es-A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3833C-1F8F-4502-BDB3-1EF34A280DA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7149608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956BE-8D97-458E-9395-9FF273E53BC0}" type="datetimeFigureOut">
              <a:rPr lang="es-AR" smtClean="0"/>
              <a:t>14/8/2020</a:t>
            </a:fld>
            <a:endParaRPr lang="es-A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3833C-1F8F-4502-BDB3-1EF34A280DA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8661612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956BE-8D97-458E-9395-9FF273E53BC0}" type="datetimeFigureOut">
              <a:rPr lang="es-AR" smtClean="0"/>
              <a:t>14/8/2020</a:t>
            </a:fld>
            <a:endParaRPr lang="es-A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3833C-1F8F-4502-BDB3-1EF34A280DA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2681602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956BE-8D97-458E-9395-9FF273E53BC0}" type="datetimeFigureOut">
              <a:rPr lang="es-AR" smtClean="0"/>
              <a:t>14/8/2020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3833C-1F8F-4502-BDB3-1EF34A280DA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491834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956BE-8D97-458E-9395-9FF273E53BC0}" type="datetimeFigureOut">
              <a:rPr lang="es-AR" smtClean="0"/>
              <a:t>14/8/2020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3833C-1F8F-4502-BDB3-1EF34A280DA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0264470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80B956BE-8D97-458E-9395-9FF273E53BC0}" type="datetimeFigureOut">
              <a:rPr lang="es-AR" smtClean="0"/>
              <a:t>14/8/2020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CF13833C-1F8F-4502-BDB3-1EF34A280DA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52066090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100000">
              <a:srgbClr val="FFFFFF"/>
            </a:gs>
          </a:gsLst>
          <a:lin ang="0" scaled="1"/>
        </a:gradFill>
        <a:effectLst>
          <a:outerShdw dist="107763" dir="2700000" algn="ctr" rotWithShape="0">
            <a:srgbClr val="000000"/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90" name="Group 2"/>
          <p:cNvGrpSpPr>
            <a:grpSpLocks/>
          </p:cNvGrpSpPr>
          <p:nvPr/>
        </p:nvGrpSpPr>
        <p:grpSpPr bwMode="auto">
          <a:xfrm>
            <a:off x="1" y="-4763"/>
            <a:ext cx="1418167" cy="6858001"/>
            <a:chOff x="0" y="-3"/>
            <a:chExt cx="670" cy="4320"/>
          </a:xfrm>
        </p:grpSpPr>
        <p:grpSp>
          <p:nvGrpSpPr>
            <p:cNvPr id="37891" name="Group 3"/>
            <p:cNvGrpSpPr>
              <a:grpSpLocks/>
            </p:cNvGrpSpPr>
            <p:nvPr/>
          </p:nvGrpSpPr>
          <p:grpSpPr bwMode="auto">
            <a:xfrm rot="16200000" flipH="1">
              <a:off x="-1815" y="1838"/>
              <a:ext cx="4320" cy="638"/>
              <a:chOff x="-2" y="1562"/>
              <a:chExt cx="5762" cy="638"/>
            </a:xfrm>
          </p:grpSpPr>
          <p:sp>
            <p:nvSpPr>
              <p:cNvPr id="37892" name="Freeform 4"/>
              <p:cNvSpPr>
                <a:spLocks/>
              </p:cNvSpPr>
              <p:nvPr/>
            </p:nvSpPr>
            <p:spPr bwMode="ltGray">
              <a:xfrm rot="-5400000">
                <a:off x="2559" y="-993"/>
                <a:ext cx="624" cy="5745"/>
              </a:xfrm>
              <a:custGeom>
                <a:avLst/>
                <a:gdLst>
                  <a:gd name="T0" fmla="*/ 0 w 1000"/>
                  <a:gd name="T1" fmla="*/ 0 h 720"/>
                  <a:gd name="T2" fmla="*/ 0 w 1000"/>
                  <a:gd name="T3" fmla="*/ 720 h 720"/>
                  <a:gd name="T4" fmla="*/ 1000 w 1000"/>
                  <a:gd name="T5" fmla="*/ 720 h 720"/>
                  <a:gd name="T6" fmla="*/ 1000 w 1000"/>
                  <a:gd name="T7" fmla="*/ 0 h 720"/>
                  <a:gd name="T8" fmla="*/ 0 w 1000"/>
                  <a:gd name="T9" fmla="*/ 0 h 7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0" h="720">
                    <a:moveTo>
                      <a:pt x="0" y="0"/>
                    </a:moveTo>
                    <a:lnTo>
                      <a:pt x="0" y="720"/>
                    </a:lnTo>
                    <a:lnTo>
                      <a:pt x="1000" y="720"/>
                    </a:lnTo>
                    <a:lnTo>
                      <a:pt x="10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32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7893" name="Freeform 5"/>
              <p:cNvSpPr>
                <a:spLocks/>
              </p:cNvSpPr>
              <p:nvPr/>
            </p:nvSpPr>
            <p:spPr bwMode="ltGray">
              <a:xfrm rot="-5400000">
                <a:off x="1323" y="1669"/>
                <a:ext cx="624" cy="421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272 h 317"/>
                  <a:gd name="T4" fmla="*/ 624 w 624"/>
                  <a:gd name="T5" fmla="*/ 272 h 317"/>
                  <a:gd name="T6" fmla="*/ 624 w 624"/>
                  <a:gd name="T7" fmla="*/ 0 h 317"/>
                  <a:gd name="T8" fmla="*/ 0 w 624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432" y="224"/>
                      <a:pt x="520" y="317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32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7894" name="Freeform 6"/>
              <p:cNvSpPr>
                <a:spLocks/>
              </p:cNvSpPr>
              <p:nvPr/>
            </p:nvSpPr>
            <p:spPr bwMode="ltGray">
              <a:xfrm rot="-5400000">
                <a:off x="982" y="1669"/>
                <a:ext cx="624" cy="422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272 h 317"/>
                  <a:gd name="T4" fmla="*/ 624 w 624"/>
                  <a:gd name="T5" fmla="*/ 272 h 317"/>
                  <a:gd name="T6" fmla="*/ 624 w 624"/>
                  <a:gd name="T7" fmla="*/ 0 h 317"/>
                  <a:gd name="T8" fmla="*/ 0 w 624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lnTo>
                      <a:pt x="0" y="272"/>
                    </a:lnTo>
                    <a:cubicBezTo>
                      <a:pt x="104" y="317"/>
                      <a:pt x="432" y="240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32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7895" name="Freeform 7"/>
              <p:cNvSpPr>
                <a:spLocks/>
              </p:cNvSpPr>
              <p:nvPr/>
            </p:nvSpPr>
            <p:spPr bwMode="ltGray">
              <a:xfrm rot="-5400000">
                <a:off x="-57" y="1752"/>
                <a:ext cx="624" cy="255"/>
              </a:xfrm>
              <a:custGeom>
                <a:avLst/>
                <a:gdLst>
                  <a:gd name="T0" fmla="*/ 0 w 624"/>
                  <a:gd name="T1" fmla="*/ 53 h 370"/>
                  <a:gd name="T2" fmla="*/ 0 w 624"/>
                  <a:gd name="T3" fmla="*/ 325 h 370"/>
                  <a:gd name="T4" fmla="*/ 624 w 624"/>
                  <a:gd name="T5" fmla="*/ 325 h 370"/>
                  <a:gd name="T6" fmla="*/ 624 w 624"/>
                  <a:gd name="T7" fmla="*/ 53 h 370"/>
                  <a:gd name="T8" fmla="*/ 384 w 624"/>
                  <a:gd name="T9" fmla="*/ 8 h 370"/>
                  <a:gd name="T10" fmla="*/ 0 w 624"/>
                  <a:gd name="T11" fmla="*/ 53 h 3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24" h="370">
                    <a:moveTo>
                      <a:pt x="0" y="53"/>
                    </a:moveTo>
                    <a:lnTo>
                      <a:pt x="0" y="325"/>
                    </a:lnTo>
                    <a:cubicBezTo>
                      <a:pt x="104" y="370"/>
                      <a:pt x="520" y="370"/>
                      <a:pt x="624" y="325"/>
                    </a:cubicBezTo>
                    <a:lnTo>
                      <a:pt x="624" y="53"/>
                    </a:lnTo>
                    <a:cubicBezTo>
                      <a:pt x="584" y="0"/>
                      <a:pt x="488" y="8"/>
                      <a:pt x="384" y="8"/>
                    </a:cubicBezTo>
                    <a:cubicBezTo>
                      <a:pt x="280" y="8"/>
                      <a:pt x="80" y="44"/>
                      <a:pt x="0" y="53"/>
                    </a:cubicBez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2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32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7896" name="Freeform 8"/>
              <p:cNvSpPr>
                <a:spLocks/>
              </p:cNvSpPr>
              <p:nvPr/>
            </p:nvSpPr>
            <p:spPr bwMode="ltGray">
              <a:xfrm rot="-5400000">
                <a:off x="664" y="1733"/>
                <a:ext cx="624" cy="294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272 h 317"/>
                  <a:gd name="T4" fmla="*/ 624 w 624"/>
                  <a:gd name="T5" fmla="*/ 272 h 317"/>
                  <a:gd name="T6" fmla="*/ 624 w 624"/>
                  <a:gd name="T7" fmla="*/ 0 h 317"/>
                  <a:gd name="T8" fmla="*/ 0 w 624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lnTo>
                      <a:pt x="0" y="272"/>
                    </a:lnTo>
                    <a:cubicBezTo>
                      <a:pt x="104" y="317"/>
                      <a:pt x="520" y="317"/>
                      <a:pt x="624" y="272"/>
                    </a:cubicBezTo>
                    <a:lnTo>
                      <a:pt x="624" y="0"/>
                    </a:lnTo>
                    <a:cubicBezTo>
                      <a:pt x="240" y="42"/>
                      <a:pt x="130" y="0"/>
                      <a:pt x="0" y="0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32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7897" name="Freeform 9"/>
              <p:cNvSpPr>
                <a:spLocks/>
              </p:cNvSpPr>
              <p:nvPr/>
            </p:nvSpPr>
            <p:spPr bwMode="ltGray">
              <a:xfrm rot="-5400000">
                <a:off x="442" y="1699"/>
                <a:ext cx="624" cy="362"/>
              </a:xfrm>
              <a:custGeom>
                <a:avLst/>
                <a:gdLst>
                  <a:gd name="T0" fmla="*/ 0 w 624"/>
                  <a:gd name="T1" fmla="*/ 0 h 272"/>
                  <a:gd name="T2" fmla="*/ 0 w 624"/>
                  <a:gd name="T3" fmla="*/ 272 h 272"/>
                  <a:gd name="T4" fmla="*/ 240 w 624"/>
                  <a:gd name="T5" fmla="*/ 240 h 272"/>
                  <a:gd name="T6" fmla="*/ 624 w 624"/>
                  <a:gd name="T7" fmla="*/ 272 h 272"/>
                  <a:gd name="T8" fmla="*/ 624 w 624"/>
                  <a:gd name="T9" fmla="*/ 0 h 272"/>
                  <a:gd name="T10" fmla="*/ 0 w 624"/>
                  <a:gd name="T11" fmla="*/ 0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24" h="272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96" y="240"/>
                      <a:pt x="136" y="240"/>
                      <a:pt x="240" y="240"/>
                    </a:cubicBezTo>
                    <a:cubicBezTo>
                      <a:pt x="344" y="240"/>
                      <a:pt x="528" y="272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32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7898" name="Freeform 10"/>
              <p:cNvSpPr>
                <a:spLocks/>
              </p:cNvSpPr>
              <p:nvPr/>
            </p:nvSpPr>
            <p:spPr bwMode="ltGray">
              <a:xfrm rot="-5400000">
                <a:off x="156" y="1726"/>
                <a:ext cx="632" cy="315"/>
              </a:xfrm>
              <a:custGeom>
                <a:avLst/>
                <a:gdLst>
                  <a:gd name="T0" fmla="*/ 8 w 632"/>
                  <a:gd name="T1" fmla="*/ 45 h 362"/>
                  <a:gd name="T2" fmla="*/ 8 w 632"/>
                  <a:gd name="T3" fmla="*/ 317 h 362"/>
                  <a:gd name="T4" fmla="*/ 248 w 632"/>
                  <a:gd name="T5" fmla="*/ 317 h 362"/>
                  <a:gd name="T6" fmla="*/ 632 w 632"/>
                  <a:gd name="T7" fmla="*/ 317 h 362"/>
                  <a:gd name="T8" fmla="*/ 632 w 632"/>
                  <a:gd name="T9" fmla="*/ 45 h 362"/>
                  <a:gd name="T10" fmla="*/ 104 w 632"/>
                  <a:gd name="T11" fmla="*/ 45 h 362"/>
                  <a:gd name="T12" fmla="*/ 8 w 632"/>
                  <a:gd name="T13" fmla="*/ 45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32" h="362">
                    <a:moveTo>
                      <a:pt x="8" y="45"/>
                    </a:moveTo>
                    <a:lnTo>
                      <a:pt x="8" y="317"/>
                    </a:lnTo>
                    <a:cubicBezTo>
                      <a:pt x="48" y="362"/>
                      <a:pt x="144" y="317"/>
                      <a:pt x="248" y="317"/>
                    </a:cubicBezTo>
                    <a:cubicBezTo>
                      <a:pt x="352" y="317"/>
                      <a:pt x="568" y="362"/>
                      <a:pt x="632" y="317"/>
                    </a:cubicBezTo>
                    <a:lnTo>
                      <a:pt x="632" y="45"/>
                    </a:lnTo>
                    <a:cubicBezTo>
                      <a:pt x="544" y="0"/>
                      <a:pt x="208" y="45"/>
                      <a:pt x="104" y="45"/>
                    </a:cubicBezTo>
                    <a:cubicBezTo>
                      <a:pt x="0" y="45"/>
                      <a:pt x="28" y="45"/>
                      <a:pt x="8" y="45"/>
                    </a:cubicBez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32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7899" name="Freeform 11"/>
              <p:cNvSpPr>
                <a:spLocks/>
              </p:cNvSpPr>
              <p:nvPr/>
            </p:nvSpPr>
            <p:spPr bwMode="ltGray">
              <a:xfrm rot="-5400000">
                <a:off x="3211" y="1664"/>
                <a:ext cx="624" cy="421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272 h 317"/>
                  <a:gd name="T4" fmla="*/ 624 w 624"/>
                  <a:gd name="T5" fmla="*/ 272 h 317"/>
                  <a:gd name="T6" fmla="*/ 624 w 624"/>
                  <a:gd name="T7" fmla="*/ 0 h 317"/>
                  <a:gd name="T8" fmla="*/ 0 w 624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432" y="224"/>
                      <a:pt x="520" y="317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32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7900" name="Freeform 12"/>
              <p:cNvSpPr>
                <a:spLocks/>
              </p:cNvSpPr>
              <p:nvPr/>
            </p:nvSpPr>
            <p:spPr bwMode="ltGray">
              <a:xfrm rot="-5400000">
                <a:off x="2870" y="1664"/>
                <a:ext cx="624" cy="422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272 h 317"/>
                  <a:gd name="T4" fmla="*/ 624 w 624"/>
                  <a:gd name="T5" fmla="*/ 272 h 317"/>
                  <a:gd name="T6" fmla="*/ 624 w 624"/>
                  <a:gd name="T7" fmla="*/ 0 h 317"/>
                  <a:gd name="T8" fmla="*/ 0 w 624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lnTo>
                      <a:pt x="0" y="272"/>
                    </a:lnTo>
                    <a:cubicBezTo>
                      <a:pt x="104" y="317"/>
                      <a:pt x="432" y="240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32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7901" name="Freeform 13"/>
              <p:cNvSpPr>
                <a:spLocks/>
              </p:cNvSpPr>
              <p:nvPr/>
            </p:nvSpPr>
            <p:spPr bwMode="ltGray">
              <a:xfrm rot="-5400000">
                <a:off x="1830" y="1747"/>
                <a:ext cx="624" cy="255"/>
              </a:xfrm>
              <a:custGeom>
                <a:avLst/>
                <a:gdLst>
                  <a:gd name="T0" fmla="*/ 0 w 624"/>
                  <a:gd name="T1" fmla="*/ 53 h 370"/>
                  <a:gd name="T2" fmla="*/ 0 w 624"/>
                  <a:gd name="T3" fmla="*/ 325 h 370"/>
                  <a:gd name="T4" fmla="*/ 624 w 624"/>
                  <a:gd name="T5" fmla="*/ 325 h 370"/>
                  <a:gd name="T6" fmla="*/ 624 w 624"/>
                  <a:gd name="T7" fmla="*/ 53 h 370"/>
                  <a:gd name="T8" fmla="*/ 384 w 624"/>
                  <a:gd name="T9" fmla="*/ 8 h 370"/>
                  <a:gd name="T10" fmla="*/ 0 w 624"/>
                  <a:gd name="T11" fmla="*/ 53 h 3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24" h="370">
                    <a:moveTo>
                      <a:pt x="0" y="53"/>
                    </a:moveTo>
                    <a:lnTo>
                      <a:pt x="0" y="325"/>
                    </a:lnTo>
                    <a:cubicBezTo>
                      <a:pt x="104" y="370"/>
                      <a:pt x="520" y="370"/>
                      <a:pt x="624" y="325"/>
                    </a:cubicBezTo>
                    <a:lnTo>
                      <a:pt x="624" y="53"/>
                    </a:lnTo>
                    <a:cubicBezTo>
                      <a:pt x="584" y="0"/>
                      <a:pt x="488" y="8"/>
                      <a:pt x="384" y="8"/>
                    </a:cubicBezTo>
                    <a:cubicBezTo>
                      <a:pt x="280" y="8"/>
                      <a:pt x="80" y="44"/>
                      <a:pt x="0" y="53"/>
                    </a:cubicBez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2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32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7902" name="Freeform 14"/>
              <p:cNvSpPr>
                <a:spLocks/>
              </p:cNvSpPr>
              <p:nvPr/>
            </p:nvSpPr>
            <p:spPr bwMode="ltGray">
              <a:xfrm rot="-5400000">
                <a:off x="2551" y="1728"/>
                <a:ext cx="624" cy="294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272 h 317"/>
                  <a:gd name="T4" fmla="*/ 624 w 624"/>
                  <a:gd name="T5" fmla="*/ 272 h 317"/>
                  <a:gd name="T6" fmla="*/ 624 w 624"/>
                  <a:gd name="T7" fmla="*/ 0 h 317"/>
                  <a:gd name="T8" fmla="*/ 0 w 624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lnTo>
                      <a:pt x="0" y="272"/>
                    </a:lnTo>
                    <a:cubicBezTo>
                      <a:pt x="104" y="317"/>
                      <a:pt x="520" y="317"/>
                      <a:pt x="624" y="272"/>
                    </a:cubicBezTo>
                    <a:lnTo>
                      <a:pt x="624" y="0"/>
                    </a:lnTo>
                    <a:cubicBezTo>
                      <a:pt x="240" y="42"/>
                      <a:pt x="130" y="0"/>
                      <a:pt x="0" y="0"/>
                    </a:cubicBezTo>
                    <a:close/>
                  </a:path>
                </a:pathLst>
              </a:cu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32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7903" name="Freeform 15"/>
              <p:cNvSpPr>
                <a:spLocks/>
              </p:cNvSpPr>
              <p:nvPr/>
            </p:nvSpPr>
            <p:spPr bwMode="ltGray">
              <a:xfrm rot="-5400000">
                <a:off x="2330" y="1694"/>
                <a:ext cx="624" cy="361"/>
              </a:xfrm>
              <a:custGeom>
                <a:avLst/>
                <a:gdLst>
                  <a:gd name="T0" fmla="*/ 0 w 624"/>
                  <a:gd name="T1" fmla="*/ 0 h 272"/>
                  <a:gd name="T2" fmla="*/ 0 w 624"/>
                  <a:gd name="T3" fmla="*/ 272 h 272"/>
                  <a:gd name="T4" fmla="*/ 240 w 624"/>
                  <a:gd name="T5" fmla="*/ 240 h 272"/>
                  <a:gd name="T6" fmla="*/ 624 w 624"/>
                  <a:gd name="T7" fmla="*/ 272 h 272"/>
                  <a:gd name="T8" fmla="*/ 624 w 624"/>
                  <a:gd name="T9" fmla="*/ 0 h 272"/>
                  <a:gd name="T10" fmla="*/ 0 w 624"/>
                  <a:gd name="T11" fmla="*/ 0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24" h="272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96" y="240"/>
                      <a:pt x="136" y="240"/>
                      <a:pt x="240" y="240"/>
                    </a:cubicBezTo>
                    <a:cubicBezTo>
                      <a:pt x="344" y="240"/>
                      <a:pt x="528" y="272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32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7904" name="Freeform 16"/>
              <p:cNvSpPr>
                <a:spLocks/>
              </p:cNvSpPr>
              <p:nvPr/>
            </p:nvSpPr>
            <p:spPr bwMode="ltGray">
              <a:xfrm rot="-5400000">
                <a:off x="2043" y="1721"/>
                <a:ext cx="632" cy="316"/>
              </a:xfrm>
              <a:custGeom>
                <a:avLst/>
                <a:gdLst>
                  <a:gd name="T0" fmla="*/ 8 w 632"/>
                  <a:gd name="T1" fmla="*/ 45 h 362"/>
                  <a:gd name="T2" fmla="*/ 8 w 632"/>
                  <a:gd name="T3" fmla="*/ 317 h 362"/>
                  <a:gd name="T4" fmla="*/ 248 w 632"/>
                  <a:gd name="T5" fmla="*/ 317 h 362"/>
                  <a:gd name="T6" fmla="*/ 632 w 632"/>
                  <a:gd name="T7" fmla="*/ 317 h 362"/>
                  <a:gd name="T8" fmla="*/ 632 w 632"/>
                  <a:gd name="T9" fmla="*/ 45 h 362"/>
                  <a:gd name="T10" fmla="*/ 104 w 632"/>
                  <a:gd name="T11" fmla="*/ 45 h 362"/>
                  <a:gd name="T12" fmla="*/ 8 w 632"/>
                  <a:gd name="T13" fmla="*/ 45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32" h="362">
                    <a:moveTo>
                      <a:pt x="8" y="45"/>
                    </a:moveTo>
                    <a:lnTo>
                      <a:pt x="8" y="317"/>
                    </a:lnTo>
                    <a:cubicBezTo>
                      <a:pt x="48" y="362"/>
                      <a:pt x="144" y="317"/>
                      <a:pt x="248" y="317"/>
                    </a:cubicBezTo>
                    <a:cubicBezTo>
                      <a:pt x="352" y="317"/>
                      <a:pt x="568" y="362"/>
                      <a:pt x="632" y="317"/>
                    </a:cubicBezTo>
                    <a:lnTo>
                      <a:pt x="632" y="45"/>
                    </a:lnTo>
                    <a:cubicBezTo>
                      <a:pt x="544" y="0"/>
                      <a:pt x="208" y="45"/>
                      <a:pt x="104" y="45"/>
                    </a:cubicBezTo>
                    <a:cubicBezTo>
                      <a:pt x="0" y="45"/>
                      <a:pt x="28" y="45"/>
                      <a:pt x="8" y="45"/>
                    </a:cubicBezTo>
                    <a:close/>
                  </a:path>
                </a:pathLst>
              </a:cu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32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7905" name="Freeform 17"/>
              <p:cNvSpPr>
                <a:spLocks/>
              </p:cNvSpPr>
              <p:nvPr/>
            </p:nvSpPr>
            <p:spPr bwMode="ltGray">
              <a:xfrm rot="-5400000">
                <a:off x="4077" y="1669"/>
                <a:ext cx="624" cy="421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272 h 317"/>
                  <a:gd name="T4" fmla="*/ 624 w 624"/>
                  <a:gd name="T5" fmla="*/ 272 h 317"/>
                  <a:gd name="T6" fmla="*/ 624 w 624"/>
                  <a:gd name="T7" fmla="*/ 0 h 317"/>
                  <a:gd name="T8" fmla="*/ 0 w 624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432" y="224"/>
                      <a:pt x="520" y="317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32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7906" name="Freeform 18"/>
              <p:cNvSpPr>
                <a:spLocks/>
              </p:cNvSpPr>
              <p:nvPr/>
            </p:nvSpPr>
            <p:spPr bwMode="ltGray">
              <a:xfrm rot="-5400000">
                <a:off x="3736" y="1669"/>
                <a:ext cx="624" cy="422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272 h 317"/>
                  <a:gd name="T4" fmla="*/ 624 w 624"/>
                  <a:gd name="T5" fmla="*/ 272 h 317"/>
                  <a:gd name="T6" fmla="*/ 624 w 624"/>
                  <a:gd name="T7" fmla="*/ 0 h 317"/>
                  <a:gd name="T8" fmla="*/ 0 w 624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lnTo>
                      <a:pt x="0" y="272"/>
                    </a:lnTo>
                    <a:cubicBezTo>
                      <a:pt x="104" y="317"/>
                      <a:pt x="432" y="240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32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7907" name="Freeform 19"/>
              <p:cNvSpPr>
                <a:spLocks/>
              </p:cNvSpPr>
              <p:nvPr/>
            </p:nvSpPr>
            <p:spPr bwMode="ltGray">
              <a:xfrm rot="-5400000">
                <a:off x="4584" y="1747"/>
                <a:ext cx="624" cy="255"/>
              </a:xfrm>
              <a:custGeom>
                <a:avLst/>
                <a:gdLst>
                  <a:gd name="T0" fmla="*/ 0 w 624"/>
                  <a:gd name="T1" fmla="*/ 53 h 370"/>
                  <a:gd name="T2" fmla="*/ 0 w 624"/>
                  <a:gd name="T3" fmla="*/ 325 h 370"/>
                  <a:gd name="T4" fmla="*/ 624 w 624"/>
                  <a:gd name="T5" fmla="*/ 325 h 370"/>
                  <a:gd name="T6" fmla="*/ 624 w 624"/>
                  <a:gd name="T7" fmla="*/ 53 h 370"/>
                  <a:gd name="T8" fmla="*/ 384 w 624"/>
                  <a:gd name="T9" fmla="*/ 8 h 370"/>
                  <a:gd name="T10" fmla="*/ 0 w 624"/>
                  <a:gd name="T11" fmla="*/ 53 h 3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24" h="370">
                    <a:moveTo>
                      <a:pt x="0" y="53"/>
                    </a:moveTo>
                    <a:lnTo>
                      <a:pt x="0" y="325"/>
                    </a:lnTo>
                    <a:cubicBezTo>
                      <a:pt x="104" y="370"/>
                      <a:pt x="520" y="370"/>
                      <a:pt x="624" y="325"/>
                    </a:cubicBezTo>
                    <a:lnTo>
                      <a:pt x="624" y="53"/>
                    </a:lnTo>
                    <a:cubicBezTo>
                      <a:pt x="584" y="0"/>
                      <a:pt x="488" y="8"/>
                      <a:pt x="384" y="8"/>
                    </a:cubicBezTo>
                    <a:cubicBezTo>
                      <a:pt x="280" y="8"/>
                      <a:pt x="80" y="44"/>
                      <a:pt x="0" y="53"/>
                    </a:cubicBezTo>
                    <a:close/>
                  </a:path>
                </a:pathLst>
              </a:cu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2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32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7908" name="Freeform 20"/>
              <p:cNvSpPr>
                <a:spLocks/>
              </p:cNvSpPr>
              <p:nvPr/>
            </p:nvSpPr>
            <p:spPr bwMode="ltGray">
              <a:xfrm>
                <a:off x="5469" y="1562"/>
                <a:ext cx="291" cy="625"/>
              </a:xfrm>
              <a:custGeom>
                <a:avLst/>
                <a:gdLst>
                  <a:gd name="T0" fmla="*/ 0 w 291"/>
                  <a:gd name="T1" fmla="*/ 624 h 625"/>
                  <a:gd name="T2" fmla="*/ 291 w 291"/>
                  <a:gd name="T3" fmla="*/ 625 h 625"/>
                  <a:gd name="T4" fmla="*/ 291 w 291"/>
                  <a:gd name="T5" fmla="*/ 6 h 625"/>
                  <a:gd name="T6" fmla="*/ 0 w 291"/>
                  <a:gd name="T7" fmla="*/ 0 h 625"/>
                  <a:gd name="T8" fmla="*/ 0 w 291"/>
                  <a:gd name="T9" fmla="*/ 624 h 6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1" h="625">
                    <a:moveTo>
                      <a:pt x="0" y="624"/>
                    </a:moveTo>
                    <a:lnTo>
                      <a:pt x="291" y="625"/>
                    </a:lnTo>
                    <a:lnTo>
                      <a:pt x="291" y="6"/>
                    </a:lnTo>
                    <a:lnTo>
                      <a:pt x="0" y="0"/>
                    </a:lnTo>
                    <a:cubicBezTo>
                      <a:pt x="39" y="384"/>
                      <a:pt x="0" y="494"/>
                      <a:pt x="0" y="624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32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7909" name="Freeform 21"/>
              <p:cNvSpPr>
                <a:spLocks/>
              </p:cNvSpPr>
              <p:nvPr/>
            </p:nvSpPr>
            <p:spPr bwMode="ltGray">
              <a:xfrm rot="-5400000">
                <a:off x="5084" y="1694"/>
                <a:ext cx="624" cy="361"/>
              </a:xfrm>
              <a:custGeom>
                <a:avLst/>
                <a:gdLst>
                  <a:gd name="T0" fmla="*/ 0 w 624"/>
                  <a:gd name="T1" fmla="*/ 0 h 272"/>
                  <a:gd name="T2" fmla="*/ 0 w 624"/>
                  <a:gd name="T3" fmla="*/ 272 h 272"/>
                  <a:gd name="T4" fmla="*/ 240 w 624"/>
                  <a:gd name="T5" fmla="*/ 240 h 272"/>
                  <a:gd name="T6" fmla="*/ 624 w 624"/>
                  <a:gd name="T7" fmla="*/ 272 h 272"/>
                  <a:gd name="T8" fmla="*/ 624 w 624"/>
                  <a:gd name="T9" fmla="*/ 0 h 272"/>
                  <a:gd name="T10" fmla="*/ 0 w 624"/>
                  <a:gd name="T11" fmla="*/ 0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24" h="272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96" y="240"/>
                      <a:pt x="136" y="240"/>
                      <a:pt x="240" y="240"/>
                    </a:cubicBezTo>
                    <a:cubicBezTo>
                      <a:pt x="344" y="240"/>
                      <a:pt x="528" y="272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32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7910" name="Freeform 22"/>
              <p:cNvSpPr>
                <a:spLocks/>
              </p:cNvSpPr>
              <p:nvPr/>
            </p:nvSpPr>
            <p:spPr bwMode="ltGray">
              <a:xfrm rot="-5400000">
                <a:off x="4797" y="1721"/>
                <a:ext cx="632" cy="316"/>
              </a:xfrm>
              <a:custGeom>
                <a:avLst/>
                <a:gdLst>
                  <a:gd name="T0" fmla="*/ 8 w 632"/>
                  <a:gd name="T1" fmla="*/ 45 h 362"/>
                  <a:gd name="T2" fmla="*/ 8 w 632"/>
                  <a:gd name="T3" fmla="*/ 317 h 362"/>
                  <a:gd name="T4" fmla="*/ 248 w 632"/>
                  <a:gd name="T5" fmla="*/ 317 h 362"/>
                  <a:gd name="T6" fmla="*/ 632 w 632"/>
                  <a:gd name="T7" fmla="*/ 317 h 362"/>
                  <a:gd name="T8" fmla="*/ 632 w 632"/>
                  <a:gd name="T9" fmla="*/ 45 h 362"/>
                  <a:gd name="T10" fmla="*/ 104 w 632"/>
                  <a:gd name="T11" fmla="*/ 45 h 362"/>
                  <a:gd name="T12" fmla="*/ 8 w 632"/>
                  <a:gd name="T13" fmla="*/ 45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32" h="362">
                    <a:moveTo>
                      <a:pt x="8" y="45"/>
                    </a:moveTo>
                    <a:lnTo>
                      <a:pt x="8" y="317"/>
                    </a:lnTo>
                    <a:cubicBezTo>
                      <a:pt x="48" y="362"/>
                      <a:pt x="144" y="317"/>
                      <a:pt x="248" y="317"/>
                    </a:cubicBezTo>
                    <a:cubicBezTo>
                      <a:pt x="352" y="317"/>
                      <a:pt x="568" y="362"/>
                      <a:pt x="632" y="317"/>
                    </a:cubicBezTo>
                    <a:lnTo>
                      <a:pt x="632" y="45"/>
                    </a:lnTo>
                    <a:cubicBezTo>
                      <a:pt x="544" y="0"/>
                      <a:pt x="208" y="45"/>
                      <a:pt x="104" y="45"/>
                    </a:cubicBezTo>
                    <a:cubicBezTo>
                      <a:pt x="0" y="45"/>
                      <a:pt x="28" y="45"/>
                      <a:pt x="8" y="45"/>
                    </a:cubicBez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32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37911" name="Freeform 23"/>
            <p:cNvSpPr>
              <a:spLocks/>
            </p:cNvSpPr>
            <p:nvPr/>
          </p:nvSpPr>
          <p:spPr bwMode="ltGray">
            <a:xfrm rot="16200000" flipH="1">
              <a:off x="-1954" y="1951"/>
              <a:ext cx="4320" cy="412"/>
            </a:xfrm>
            <a:custGeom>
              <a:avLst/>
              <a:gdLst>
                <a:gd name="T0" fmla="*/ 0 w 5762"/>
                <a:gd name="T1" fmla="*/ 196 h 385"/>
                <a:gd name="T2" fmla="*/ 5762 w 5762"/>
                <a:gd name="T3" fmla="*/ 188 h 385"/>
                <a:gd name="T4" fmla="*/ 5762 w 5762"/>
                <a:gd name="T5" fmla="*/ 4 h 385"/>
                <a:gd name="T6" fmla="*/ 0 w 5762"/>
                <a:gd name="T7" fmla="*/ 0 h 385"/>
                <a:gd name="T8" fmla="*/ 0 w 5762"/>
                <a:gd name="T9" fmla="*/ 196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62" h="385">
                  <a:moveTo>
                    <a:pt x="0" y="196"/>
                  </a:moveTo>
                  <a:cubicBezTo>
                    <a:pt x="1667" y="385"/>
                    <a:pt x="2275" y="93"/>
                    <a:pt x="5762" y="188"/>
                  </a:cubicBezTo>
                  <a:lnTo>
                    <a:pt x="5762" y="4"/>
                  </a:lnTo>
                  <a:lnTo>
                    <a:pt x="0" y="0"/>
                  </a:lnTo>
                  <a:lnTo>
                    <a:pt x="0" y="1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rgbClr val="767676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s-AR" sz="32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37912" name="Freeform 24"/>
            <p:cNvSpPr>
              <a:spLocks/>
            </p:cNvSpPr>
            <p:nvPr/>
          </p:nvSpPr>
          <p:spPr bwMode="ltGray">
            <a:xfrm rot="16200000" flipH="1">
              <a:off x="-1584" y="2062"/>
              <a:ext cx="4319" cy="189"/>
            </a:xfrm>
            <a:custGeom>
              <a:avLst/>
              <a:gdLst>
                <a:gd name="T0" fmla="*/ 0 w 5761"/>
                <a:gd name="T1" fmla="*/ 28 h 189"/>
                <a:gd name="T2" fmla="*/ 5761 w 5761"/>
                <a:gd name="T3" fmla="*/ 0 h 189"/>
                <a:gd name="T4" fmla="*/ 5761 w 5761"/>
                <a:gd name="T5" fmla="*/ 189 h 189"/>
                <a:gd name="T6" fmla="*/ 1 w 5761"/>
                <a:gd name="T7" fmla="*/ 189 h 189"/>
                <a:gd name="T8" fmla="*/ 0 w 5761"/>
                <a:gd name="T9" fmla="*/ 28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61" h="189">
                  <a:moveTo>
                    <a:pt x="0" y="28"/>
                  </a:moveTo>
                  <a:cubicBezTo>
                    <a:pt x="961" y="0"/>
                    <a:pt x="4971" y="161"/>
                    <a:pt x="5761" y="0"/>
                  </a:cubicBezTo>
                  <a:lnTo>
                    <a:pt x="5761" y="189"/>
                  </a:lnTo>
                  <a:lnTo>
                    <a:pt x="1" y="189"/>
                  </a:lnTo>
                  <a:lnTo>
                    <a:pt x="0" y="28"/>
                  </a:lnTo>
                  <a:close/>
                </a:path>
              </a:pathLst>
            </a:custGeom>
            <a:gradFill rotWithShape="0">
              <a:gsLst>
                <a:gs pos="0">
                  <a:srgbClr val="767676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s-AR" sz="32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</p:grpSp>
      <p:sp>
        <p:nvSpPr>
          <p:cNvPr id="37913" name="Rectangle 25"/>
          <p:cNvSpPr>
            <a:spLocks noGrp="1" noChangeArrowheads="1"/>
          </p:cNvSpPr>
          <p:nvPr>
            <p:ph type="title"/>
          </p:nvPr>
        </p:nvSpPr>
        <p:spPr bwMode="auto">
          <a:xfrm>
            <a:off x="1564217" y="4572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s-AR" smtClean="0"/>
              <a:t>Haga clic para modificar el estilo de título del patrón</a:t>
            </a:r>
          </a:p>
        </p:txBody>
      </p:sp>
      <p:sp>
        <p:nvSpPr>
          <p:cNvPr id="37914" name="Rectangle 2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64217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s-AR" smtClean="0"/>
              <a:t>Haga clic para modificar el estilo de texto del patrón</a:t>
            </a:r>
          </a:p>
          <a:p>
            <a:pPr lvl="1"/>
            <a:r>
              <a:rPr lang="en-US" altLang="es-AR" smtClean="0"/>
              <a:t>Segundo nivel</a:t>
            </a:r>
          </a:p>
          <a:p>
            <a:pPr lvl="2"/>
            <a:r>
              <a:rPr lang="en-US" altLang="es-AR" smtClean="0"/>
              <a:t>Tercer nivel</a:t>
            </a:r>
          </a:p>
          <a:p>
            <a:pPr lvl="3"/>
            <a:r>
              <a:rPr lang="en-US" altLang="es-AR" smtClean="0"/>
              <a:t>Cuarto nivel</a:t>
            </a:r>
          </a:p>
          <a:p>
            <a:pPr lvl="4"/>
            <a:r>
              <a:rPr lang="en-US" altLang="es-AR" smtClean="0"/>
              <a:t>Quinto nivel</a:t>
            </a:r>
          </a:p>
        </p:txBody>
      </p:sp>
      <p:sp>
        <p:nvSpPr>
          <p:cNvPr id="37915" name="Rectangle 2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564217" y="6265863"/>
            <a:ext cx="254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50000"/>
              </a:spcBef>
              <a:defRPr sz="1400">
                <a:latin typeface="+mn-lt"/>
              </a:defRPr>
            </a:lvl1pPr>
          </a:lstStyle>
          <a:p>
            <a:pPr eaLnBrk="0" fontAlgn="base" hangingPunct="0">
              <a:spcAft>
                <a:spcPct val="0"/>
              </a:spcAft>
            </a:pPr>
            <a:endParaRPr lang="en-US" altLang="es-AR">
              <a:solidFill>
                <a:srgbClr val="000000"/>
              </a:solidFill>
            </a:endParaRPr>
          </a:p>
        </p:txBody>
      </p:sp>
      <p:sp>
        <p:nvSpPr>
          <p:cNvPr id="37916" name="Rectangle 2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775200" y="6248400"/>
            <a:ext cx="3860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400">
                <a:latin typeface="+mn-lt"/>
              </a:defRPr>
            </a:lvl1pPr>
          </a:lstStyle>
          <a:p>
            <a:pPr algn="ctr" eaLnBrk="0" fontAlgn="base" hangingPunct="0">
              <a:spcAft>
                <a:spcPct val="0"/>
              </a:spcAft>
            </a:pPr>
            <a:endParaRPr lang="en-US" altLang="es-AR">
              <a:solidFill>
                <a:srgbClr val="000000"/>
              </a:solidFill>
            </a:endParaRPr>
          </a:p>
        </p:txBody>
      </p:sp>
      <p:sp>
        <p:nvSpPr>
          <p:cNvPr id="37917" name="Rectangle 2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347200" y="6248400"/>
            <a:ext cx="254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400">
                <a:latin typeface="+mn-lt"/>
              </a:defRPr>
            </a:lvl1pPr>
          </a:lstStyle>
          <a:p>
            <a:pPr eaLnBrk="0" fontAlgn="base" hangingPunct="0">
              <a:spcAft>
                <a:spcPct val="0"/>
              </a:spcAft>
            </a:pPr>
            <a:fld id="{50D5C2A9-ED9C-4ABD-90BC-08FBD22693C9}" type="slidenum">
              <a:rPr lang="en-US" altLang="es-AR">
                <a:solidFill>
                  <a:srgbClr val="000000"/>
                </a:solidFill>
              </a:rPr>
              <a:pPr eaLnBrk="0" fontAlgn="base" hangingPunct="0">
                <a:spcAft>
                  <a:spcPct val="0"/>
                </a:spcAft>
              </a:pPr>
              <a:t>‹Nº›</a:t>
            </a:fld>
            <a:endParaRPr lang="en-US" altLang="es-A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63378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Monotype Sorts" pitchFamily="2" charset="2"/>
        <a:buChar char="n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hlink">
                <a:gamma/>
                <a:shade val="46275"/>
                <a:invGamma/>
              </a:schemeClr>
            </a:gs>
            <a:gs pos="100000">
              <a:schemeClr val="hlink"/>
            </a:gs>
          </a:gsLst>
          <a:lin ang="0" scaled="1"/>
        </a:gradFill>
        <a:effectLst>
          <a:outerShdw dist="107763" dir="2700000" algn="ctr" rotWithShape="0">
            <a:srgbClr val="000000"/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90" name="Group 2"/>
          <p:cNvGrpSpPr>
            <a:grpSpLocks/>
          </p:cNvGrpSpPr>
          <p:nvPr/>
        </p:nvGrpSpPr>
        <p:grpSpPr bwMode="auto">
          <a:xfrm>
            <a:off x="1" y="-4763"/>
            <a:ext cx="1418167" cy="6858001"/>
            <a:chOff x="0" y="-3"/>
            <a:chExt cx="670" cy="4320"/>
          </a:xfrm>
        </p:grpSpPr>
        <p:grpSp>
          <p:nvGrpSpPr>
            <p:cNvPr id="37891" name="Group 3"/>
            <p:cNvGrpSpPr>
              <a:grpSpLocks/>
            </p:cNvGrpSpPr>
            <p:nvPr/>
          </p:nvGrpSpPr>
          <p:grpSpPr bwMode="auto">
            <a:xfrm rot="16200000" flipH="1">
              <a:off x="-1815" y="1838"/>
              <a:ext cx="4320" cy="638"/>
              <a:chOff x="-2" y="1562"/>
              <a:chExt cx="5762" cy="638"/>
            </a:xfrm>
          </p:grpSpPr>
          <p:sp>
            <p:nvSpPr>
              <p:cNvPr id="37892" name="Freeform 4"/>
              <p:cNvSpPr>
                <a:spLocks/>
              </p:cNvSpPr>
              <p:nvPr/>
            </p:nvSpPr>
            <p:spPr bwMode="ltGray">
              <a:xfrm rot="-5400000">
                <a:off x="2559" y="-993"/>
                <a:ext cx="624" cy="5745"/>
              </a:xfrm>
              <a:custGeom>
                <a:avLst/>
                <a:gdLst>
                  <a:gd name="T0" fmla="*/ 0 w 1000"/>
                  <a:gd name="T1" fmla="*/ 0 h 720"/>
                  <a:gd name="T2" fmla="*/ 0 w 1000"/>
                  <a:gd name="T3" fmla="*/ 720 h 720"/>
                  <a:gd name="T4" fmla="*/ 1000 w 1000"/>
                  <a:gd name="T5" fmla="*/ 720 h 720"/>
                  <a:gd name="T6" fmla="*/ 1000 w 1000"/>
                  <a:gd name="T7" fmla="*/ 0 h 720"/>
                  <a:gd name="T8" fmla="*/ 0 w 1000"/>
                  <a:gd name="T9" fmla="*/ 0 h 7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0" h="720">
                    <a:moveTo>
                      <a:pt x="0" y="0"/>
                    </a:moveTo>
                    <a:lnTo>
                      <a:pt x="0" y="720"/>
                    </a:lnTo>
                    <a:lnTo>
                      <a:pt x="1000" y="720"/>
                    </a:lnTo>
                    <a:lnTo>
                      <a:pt x="10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7893" name="Freeform 5"/>
              <p:cNvSpPr>
                <a:spLocks/>
              </p:cNvSpPr>
              <p:nvPr/>
            </p:nvSpPr>
            <p:spPr bwMode="ltGray">
              <a:xfrm rot="-5400000">
                <a:off x="1323" y="1669"/>
                <a:ext cx="624" cy="421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272 h 317"/>
                  <a:gd name="T4" fmla="*/ 624 w 624"/>
                  <a:gd name="T5" fmla="*/ 272 h 317"/>
                  <a:gd name="T6" fmla="*/ 624 w 624"/>
                  <a:gd name="T7" fmla="*/ 0 h 317"/>
                  <a:gd name="T8" fmla="*/ 0 w 624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432" y="224"/>
                      <a:pt x="520" y="317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7894" name="Freeform 6"/>
              <p:cNvSpPr>
                <a:spLocks/>
              </p:cNvSpPr>
              <p:nvPr/>
            </p:nvSpPr>
            <p:spPr bwMode="ltGray">
              <a:xfrm rot="-5400000">
                <a:off x="982" y="1669"/>
                <a:ext cx="624" cy="422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272 h 317"/>
                  <a:gd name="T4" fmla="*/ 624 w 624"/>
                  <a:gd name="T5" fmla="*/ 272 h 317"/>
                  <a:gd name="T6" fmla="*/ 624 w 624"/>
                  <a:gd name="T7" fmla="*/ 0 h 317"/>
                  <a:gd name="T8" fmla="*/ 0 w 624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lnTo>
                      <a:pt x="0" y="272"/>
                    </a:lnTo>
                    <a:cubicBezTo>
                      <a:pt x="104" y="317"/>
                      <a:pt x="432" y="240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7895" name="Freeform 7"/>
              <p:cNvSpPr>
                <a:spLocks/>
              </p:cNvSpPr>
              <p:nvPr/>
            </p:nvSpPr>
            <p:spPr bwMode="ltGray">
              <a:xfrm rot="-5400000">
                <a:off x="-57" y="1752"/>
                <a:ext cx="624" cy="255"/>
              </a:xfrm>
              <a:custGeom>
                <a:avLst/>
                <a:gdLst>
                  <a:gd name="T0" fmla="*/ 0 w 624"/>
                  <a:gd name="T1" fmla="*/ 53 h 370"/>
                  <a:gd name="T2" fmla="*/ 0 w 624"/>
                  <a:gd name="T3" fmla="*/ 325 h 370"/>
                  <a:gd name="T4" fmla="*/ 624 w 624"/>
                  <a:gd name="T5" fmla="*/ 325 h 370"/>
                  <a:gd name="T6" fmla="*/ 624 w 624"/>
                  <a:gd name="T7" fmla="*/ 53 h 370"/>
                  <a:gd name="T8" fmla="*/ 384 w 624"/>
                  <a:gd name="T9" fmla="*/ 8 h 370"/>
                  <a:gd name="T10" fmla="*/ 0 w 624"/>
                  <a:gd name="T11" fmla="*/ 53 h 3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24" h="370">
                    <a:moveTo>
                      <a:pt x="0" y="53"/>
                    </a:moveTo>
                    <a:lnTo>
                      <a:pt x="0" y="325"/>
                    </a:lnTo>
                    <a:cubicBezTo>
                      <a:pt x="104" y="370"/>
                      <a:pt x="520" y="370"/>
                      <a:pt x="624" y="325"/>
                    </a:cubicBezTo>
                    <a:lnTo>
                      <a:pt x="624" y="53"/>
                    </a:lnTo>
                    <a:cubicBezTo>
                      <a:pt x="584" y="0"/>
                      <a:pt x="488" y="8"/>
                      <a:pt x="384" y="8"/>
                    </a:cubicBezTo>
                    <a:cubicBezTo>
                      <a:pt x="280" y="8"/>
                      <a:pt x="80" y="44"/>
                      <a:pt x="0" y="53"/>
                    </a:cubicBez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2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7896" name="Freeform 8"/>
              <p:cNvSpPr>
                <a:spLocks/>
              </p:cNvSpPr>
              <p:nvPr/>
            </p:nvSpPr>
            <p:spPr bwMode="ltGray">
              <a:xfrm rot="-5400000">
                <a:off x="664" y="1733"/>
                <a:ext cx="624" cy="294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272 h 317"/>
                  <a:gd name="T4" fmla="*/ 624 w 624"/>
                  <a:gd name="T5" fmla="*/ 272 h 317"/>
                  <a:gd name="T6" fmla="*/ 624 w 624"/>
                  <a:gd name="T7" fmla="*/ 0 h 317"/>
                  <a:gd name="T8" fmla="*/ 0 w 624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lnTo>
                      <a:pt x="0" y="272"/>
                    </a:lnTo>
                    <a:cubicBezTo>
                      <a:pt x="104" y="317"/>
                      <a:pt x="520" y="317"/>
                      <a:pt x="624" y="272"/>
                    </a:cubicBezTo>
                    <a:lnTo>
                      <a:pt x="624" y="0"/>
                    </a:lnTo>
                    <a:cubicBezTo>
                      <a:pt x="240" y="42"/>
                      <a:pt x="130" y="0"/>
                      <a:pt x="0" y="0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7897" name="Freeform 9"/>
              <p:cNvSpPr>
                <a:spLocks/>
              </p:cNvSpPr>
              <p:nvPr/>
            </p:nvSpPr>
            <p:spPr bwMode="ltGray">
              <a:xfrm rot="-5400000">
                <a:off x="442" y="1699"/>
                <a:ext cx="624" cy="362"/>
              </a:xfrm>
              <a:custGeom>
                <a:avLst/>
                <a:gdLst>
                  <a:gd name="T0" fmla="*/ 0 w 624"/>
                  <a:gd name="T1" fmla="*/ 0 h 272"/>
                  <a:gd name="T2" fmla="*/ 0 w 624"/>
                  <a:gd name="T3" fmla="*/ 272 h 272"/>
                  <a:gd name="T4" fmla="*/ 240 w 624"/>
                  <a:gd name="T5" fmla="*/ 240 h 272"/>
                  <a:gd name="T6" fmla="*/ 624 w 624"/>
                  <a:gd name="T7" fmla="*/ 272 h 272"/>
                  <a:gd name="T8" fmla="*/ 624 w 624"/>
                  <a:gd name="T9" fmla="*/ 0 h 272"/>
                  <a:gd name="T10" fmla="*/ 0 w 624"/>
                  <a:gd name="T11" fmla="*/ 0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24" h="272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96" y="240"/>
                      <a:pt x="136" y="240"/>
                      <a:pt x="240" y="240"/>
                    </a:cubicBezTo>
                    <a:cubicBezTo>
                      <a:pt x="344" y="240"/>
                      <a:pt x="528" y="272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7898" name="Freeform 10"/>
              <p:cNvSpPr>
                <a:spLocks/>
              </p:cNvSpPr>
              <p:nvPr/>
            </p:nvSpPr>
            <p:spPr bwMode="ltGray">
              <a:xfrm rot="-5400000">
                <a:off x="156" y="1726"/>
                <a:ext cx="632" cy="315"/>
              </a:xfrm>
              <a:custGeom>
                <a:avLst/>
                <a:gdLst>
                  <a:gd name="T0" fmla="*/ 8 w 632"/>
                  <a:gd name="T1" fmla="*/ 45 h 362"/>
                  <a:gd name="T2" fmla="*/ 8 w 632"/>
                  <a:gd name="T3" fmla="*/ 317 h 362"/>
                  <a:gd name="T4" fmla="*/ 248 w 632"/>
                  <a:gd name="T5" fmla="*/ 317 h 362"/>
                  <a:gd name="T6" fmla="*/ 632 w 632"/>
                  <a:gd name="T7" fmla="*/ 317 h 362"/>
                  <a:gd name="T8" fmla="*/ 632 w 632"/>
                  <a:gd name="T9" fmla="*/ 45 h 362"/>
                  <a:gd name="T10" fmla="*/ 104 w 632"/>
                  <a:gd name="T11" fmla="*/ 45 h 362"/>
                  <a:gd name="T12" fmla="*/ 8 w 632"/>
                  <a:gd name="T13" fmla="*/ 45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32" h="362">
                    <a:moveTo>
                      <a:pt x="8" y="45"/>
                    </a:moveTo>
                    <a:lnTo>
                      <a:pt x="8" y="317"/>
                    </a:lnTo>
                    <a:cubicBezTo>
                      <a:pt x="48" y="362"/>
                      <a:pt x="144" y="317"/>
                      <a:pt x="248" y="317"/>
                    </a:cubicBezTo>
                    <a:cubicBezTo>
                      <a:pt x="352" y="317"/>
                      <a:pt x="568" y="362"/>
                      <a:pt x="632" y="317"/>
                    </a:cubicBezTo>
                    <a:lnTo>
                      <a:pt x="632" y="45"/>
                    </a:lnTo>
                    <a:cubicBezTo>
                      <a:pt x="544" y="0"/>
                      <a:pt x="208" y="45"/>
                      <a:pt x="104" y="45"/>
                    </a:cubicBezTo>
                    <a:cubicBezTo>
                      <a:pt x="0" y="45"/>
                      <a:pt x="28" y="45"/>
                      <a:pt x="8" y="45"/>
                    </a:cubicBez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7899" name="Freeform 11"/>
              <p:cNvSpPr>
                <a:spLocks/>
              </p:cNvSpPr>
              <p:nvPr/>
            </p:nvSpPr>
            <p:spPr bwMode="ltGray">
              <a:xfrm rot="-5400000">
                <a:off x="3211" y="1664"/>
                <a:ext cx="624" cy="421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272 h 317"/>
                  <a:gd name="T4" fmla="*/ 624 w 624"/>
                  <a:gd name="T5" fmla="*/ 272 h 317"/>
                  <a:gd name="T6" fmla="*/ 624 w 624"/>
                  <a:gd name="T7" fmla="*/ 0 h 317"/>
                  <a:gd name="T8" fmla="*/ 0 w 624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432" y="224"/>
                      <a:pt x="520" y="317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7900" name="Freeform 12"/>
              <p:cNvSpPr>
                <a:spLocks/>
              </p:cNvSpPr>
              <p:nvPr/>
            </p:nvSpPr>
            <p:spPr bwMode="ltGray">
              <a:xfrm rot="-5400000">
                <a:off x="2870" y="1664"/>
                <a:ext cx="624" cy="422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272 h 317"/>
                  <a:gd name="T4" fmla="*/ 624 w 624"/>
                  <a:gd name="T5" fmla="*/ 272 h 317"/>
                  <a:gd name="T6" fmla="*/ 624 w 624"/>
                  <a:gd name="T7" fmla="*/ 0 h 317"/>
                  <a:gd name="T8" fmla="*/ 0 w 624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lnTo>
                      <a:pt x="0" y="272"/>
                    </a:lnTo>
                    <a:cubicBezTo>
                      <a:pt x="104" y="317"/>
                      <a:pt x="432" y="240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7901" name="Freeform 13"/>
              <p:cNvSpPr>
                <a:spLocks/>
              </p:cNvSpPr>
              <p:nvPr/>
            </p:nvSpPr>
            <p:spPr bwMode="ltGray">
              <a:xfrm rot="-5400000">
                <a:off x="1830" y="1747"/>
                <a:ext cx="624" cy="255"/>
              </a:xfrm>
              <a:custGeom>
                <a:avLst/>
                <a:gdLst>
                  <a:gd name="T0" fmla="*/ 0 w 624"/>
                  <a:gd name="T1" fmla="*/ 53 h 370"/>
                  <a:gd name="T2" fmla="*/ 0 w 624"/>
                  <a:gd name="T3" fmla="*/ 325 h 370"/>
                  <a:gd name="T4" fmla="*/ 624 w 624"/>
                  <a:gd name="T5" fmla="*/ 325 h 370"/>
                  <a:gd name="T6" fmla="*/ 624 w 624"/>
                  <a:gd name="T7" fmla="*/ 53 h 370"/>
                  <a:gd name="T8" fmla="*/ 384 w 624"/>
                  <a:gd name="T9" fmla="*/ 8 h 370"/>
                  <a:gd name="T10" fmla="*/ 0 w 624"/>
                  <a:gd name="T11" fmla="*/ 53 h 3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24" h="370">
                    <a:moveTo>
                      <a:pt x="0" y="53"/>
                    </a:moveTo>
                    <a:lnTo>
                      <a:pt x="0" y="325"/>
                    </a:lnTo>
                    <a:cubicBezTo>
                      <a:pt x="104" y="370"/>
                      <a:pt x="520" y="370"/>
                      <a:pt x="624" y="325"/>
                    </a:cubicBezTo>
                    <a:lnTo>
                      <a:pt x="624" y="53"/>
                    </a:lnTo>
                    <a:cubicBezTo>
                      <a:pt x="584" y="0"/>
                      <a:pt x="488" y="8"/>
                      <a:pt x="384" y="8"/>
                    </a:cubicBezTo>
                    <a:cubicBezTo>
                      <a:pt x="280" y="8"/>
                      <a:pt x="80" y="44"/>
                      <a:pt x="0" y="53"/>
                    </a:cubicBez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2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7902" name="Freeform 14"/>
              <p:cNvSpPr>
                <a:spLocks/>
              </p:cNvSpPr>
              <p:nvPr/>
            </p:nvSpPr>
            <p:spPr bwMode="ltGray">
              <a:xfrm rot="-5400000">
                <a:off x="2551" y="1728"/>
                <a:ext cx="624" cy="294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272 h 317"/>
                  <a:gd name="T4" fmla="*/ 624 w 624"/>
                  <a:gd name="T5" fmla="*/ 272 h 317"/>
                  <a:gd name="T6" fmla="*/ 624 w 624"/>
                  <a:gd name="T7" fmla="*/ 0 h 317"/>
                  <a:gd name="T8" fmla="*/ 0 w 624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lnTo>
                      <a:pt x="0" y="272"/>
                    </a:lnTo>
                    <a:cubicBezTo>
                      <a:pt x="104" y="317"/>
                      <a:pt x="520" y="317"/>
                      <a:pt x="624" y="272"/>
                    </a:cubicBezTo>
                    <a:lnTo>
                      <a:pt x="624" y="0"/>
                    </a:lnTo>
                    <a:cubicBezTo>
                      <a:pt x="240" y="42"/>
                      <a:pt x="130" y="0"/>
                      <a:pt x="0" y="0"/>
                    </a:cubicBezTo>
                    <a:close/>
                  </a:path>
                </a:pathLst>
              </a:cu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7903" name="Freeform 15"/>
              <p:cNvSpPr>
                <a:spLocks/>
              </p:cNvSpPr>
              <p:nvPr/>
            </p:nvSpPr>
            <p:spPr bwMode="ltGray">
              <a:xfrm rot="-5400000">
                <a:off x="2330" y="1694"/>
                <a:ext cx="624" cy="361"/>
              </a:xfrm>
              <a:custGeom>
                <a:avLst/>
                <a:gdLst>
                  <a:gd name="T0" fmla="*/ 0 w 624"/>
                  <a:gd name="T1" fmla="*/ 0 h 272"/>
                  <a:gd name="T2" fmla="*/ 0 w 624"/>
                  <a:gd name="T3" fmla="*/ 272 h 272"/>
                  <a:gd name="T4" fmla="*/ 240 w 624"/>
                  <a:gd name="T5" fmla="*/ 240 h 272"/>
                  <a:gd name="T6" fmla="*/ 624 w 624"/>
                  <a:gd name="T7" fmla="*/ 272 h 272"/>
                  <a:gd name="T8" fmla="*/ 624 w 624"/>
                  <a:gd name="T9" fmla="*/ 0 h 272"/>
                  <a:gd name="T10" fmla="*/ 0 w 624"/>
                  <a:gd name="T11" fmla="*/ 0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24" h="272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96" y="240"/>
                      <a:pt x="136" y="240"/>
                      <a:pt x="240" y="240"/>
                    </a:cubicBezTo>
                    <a:cubicBezTo>
                      <a:pt x="344" y="240"/>
                      <a:pt x="528" y="272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7904" name="Freeform 16"/>
              <p:cNvSpPr>
                <a:spLocks/>
              </p:cNvSpPr>
              <p:nvPr/>
            </p:nvSpPr>
            <p:spPr bwMode="ltGray">
              <a:xfrm rot="-5400000">
                <a:off x="2043" y="1721"/>
                <a:ext cx="632" cy="316"/>
              </a:xfrm>
              <a:custGeom>
                <a:avLst/>
                <a:gdLst>
                  <a:gd name="T0" fmla="*/ 8 w 632"/>
                  <a:gd name="T1" fmla="*/ 45 h 362"/>
                  <a:gd name="T2" fmla="*/ 8 w 632"/>
                  <a:gd name="T3" fmla="*/ 317 h 362"/>
                  <a:gd name="T4" fmla="*/ 248 w 632"/>
                  <a:gd name="T5" fmla="*/ 317 h 362"/>
                  <a:gd name="T6" fmla="*/ 632 w 632"/>
                  <a:gd name="T7" fmla="*/ 317 h 362"/>
                  <a:gd name="T8" fmla="*/ 632 w 632"/>
                  <a:gd name="T9" fmla="*/ 45 h 362"/>
                  <a:gd name="T10" fmla="*/ 104 w 632"/>
                  <a:gd name="T11" fmla="*/ 45 h 362"/>
                  <a:gd name="T12" fmla="*/ 8 w 632"/>
                  <a:gd name="T13" fmla="*/ 45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32" h="362">
                    <a:moveTo>
                      <a:pt x="8" y="45"/>
                    </a:moveTo>
                    <a:lnTo>
                      <a:pt x="8" y="317"/>
                    </a:lnTo>
                    <a:cubicBezTo>
                      <a:pt x="48" y="362"/>
                      <a:pt x="144" y="317"/>
                      <a:pt x="248" y="317"/>
                    </a:cubicBezTo>
                    <a:cubicBezTo>
                      <a:pt x="352" y="317"/>
                      <a:pt x="568" y="362"/>
                      <a:pt x="632" y="317"/>
                    </a:cubicBezTo>
                    <a:lnTo>
                      <a:pt x="632" y="45"/>
                    </a:lnTo>
                    <a:cubicBezTo>
                      <a:pt x="544" y="0"/>
                      <a:pt x="208" y="45"/>
                      <a:pt x="104" y="45"/>
                    </a:cubicBezTo>
                    <a:cubicBezTo>
                      <a:pt x="0" y="45"/>
                      <a:pt x="28" y="45"/>
                      <a:pt x="8" y="45"/>
                    </a:cubicBezTo>
                    <a:close/>
                  </a:path>
                </a:pathLst>
              </a:cu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7905" name="Freeform 17"/>
              <p:cNvSpPr>
                <a:spLocks/>
              </p:cNvSpPr>
              <p:nvPr/>
            </p:nvSpPr>
            <p:spPr bwMode="ltGray">
              <a:xfrm rot="-5400000">
                <a:off x="4077" y="1669"/>
                <a:ext cx="624" cy="421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272 h 317"/>
                  <a:gd name="T4" fmla="*/ 624 w 624"/>
                  <a:gd name="T5" fmla="*/ 272 h 317"/>
                  <a:gd name="T6" fmla="*/ 624 w 624"/>
                  <a:gd name="T7" fmla="*/ 0 h 317"/>
                  <a:gd name="T8" fmla="*/ 0 w 624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432" y="224"/>
                      <a:pt x="520" y="317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7906" name="Freeform 18"/>
              <p:cNvSpPr>
                <a:spLocks/>
              </p:cNvSpPr>
              <p:nvPr/>
            </p:nvSpPr>
            <p:spPr bwMode="ltGray">
              <a:xfrm rot="-5400000">
                <a:off x="3736" y="1669"/>
                <a:ext cx="624" cy="422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272 h 317"/>
                  <a:gd name="T4" fmla="*/ 624 w 624"/>
                  <a:gd name="T5" fmla="*/ 272 h 317"/>
                  <a:gd name="T6" fmla="*/ 624 w 624"/>
                  <a:gd name="T7" fmla="*/ 0 h 317"/>
                  <a:gd name="T8" fmla="*/ 0 w 624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lnTo>
                      <a:pt x="0" y="272"/>
                    </a:lnTo>
                    <a:cubicBezTo>
                      <a:pt x="104" y="317"/>
                      <a:pt x="432" y="240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7907" name="Freeform 19"/>
              <p:cNvSpPr>
                <a:spLocks/>
              </p:cNvSpPr>
              <p:nvPr/>
            </p:nvSpPr>
            <p:spPr bwMode="ltGray">
              <a:xfrm rot="-5400000">
                <a:off x="4584" y="1747"/>
                <a:ext cx="624" cy="255"/>
              </a:xfrm>
              <a:custGeom>
                <a:avLst/>
                <a:gdLst>
                  <a:gd name="T0" fmla="*/ 0 w 624"/>
                  <a:gd name="T1" fmla="*/ 53 h 370"/>
                  <a:gd name="T2" fmla="*/ 0 w 624"/>
                  <a:gd name="T3" fmla="*/ 325 h 370"/>
                  <a:gd name="T4" fmla="*/ 624 w 624"/>
                  <a:gd name="T5" fmla="*/ 325 h 370"/>
                  <a:gd name="T6" fmla="*/ 624 w 624"/>
                  <a:gd name="T7" fmla="*/ 53 h 370"/>
                  <a:gd name="T8" fmla="*/ 384 w 624"/>
                  <a:gd name="T9" fmla="*/ 8 h 370"/>
                  <a:gd name="T10" fmla="*/ 0 w 624"/>
                  <a:gd name="T11" fmla="*/ 53 h 3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24" h="370">
                    <a:moveTo>
                      <a:pt x="0" y="53"/>
                    </a:moveTo>
                    <a:lnTo>
                      <a:pt x="0" y="325"/>
                    </a:lnTo>
                    <a:cubicBezTo>
                      <a:pt x="104" y="370"/>
                      <a:pt x="520" y="370"/>
                      <a:pt x="624" y="325"/>
                    </a:cubicBezTo>
                    <a:lnTo>
                      <a:pt x="624" y="53"/>
                    </a:lnTo>
                    <a:cubicBezTo>
                      <a:pt x="584" y="0"/>
                      <a:pt x="488" y="8"/>
                      <a:pt x="384" y="8"/>
                    </a:cubicBezTo>
                    <a:cubicBezTo>
                      <a:pt x="280" y="8"/>
                      <a:pt x="80" y="44"/>
                      <a:pt x="0" y="53"/>
                    </a:cubicBezTo>
                    <a:close/>
                  </a:path>
                </a:pathLst>
              </a:cu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2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7908" name="Freeform 20"/>
              <p:cNvSpPr>
                <a:spLocks/>
              </p:cNvSpPr>
              <p:nvPr/>
            </p:nvSpPr>
            <p:spPr bwMode="ltGray">
              <a:xfrm>
                <a:off x="5469" y="1562"/>
                <a:ext cx="291" cy="625"/>
              </a:xfrm>
              <a:custGeom>
                <a:avLst/>
                <a:gdLst>
                  <a:gd name="T0" fmla="*/ 0 w 291"/>
                  <a:gd name="T1" fmla="*/ 624 h 625"/>
                  <a:gd name="T2" fmla="*/ 291 w 291"/>
                  <a:gd name="T3" fmla="*/ 625 h 625"/>
                  <a:gd name="T4" fmla="*/ 291 w 291"/>
                  <a:gd name="T5" fmla="*/ 6 h 625"/>
                  <a:gd name="T6" fmla="*/ 0 w 291"/>
                  <a:gd name="T7" fmla="*/ 0 h 625"/>
                  <a:gd name="T8" fmla="*/ 0 w 291"/>
                  <a:gd name="T9" fmla="*/ 624 h 6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1" h="625">
                    <a:moveTo>
                      <a:pt x="0" y="624"/>
                    </a:moveTo>
                    <a:lnTo>
                      <a:pt x="291" y="625"/>
                    </a:lnTo>
                    <a:lnTo>
                      <a:pt x="291" y="6"/>
                    </a:lnTo>
                    <a:lnTo>
                      <a:pt x="0" y="0"/>
                    </a:lnTo>
                    <a:cubicBezTo>
                      <a:pt x="39" y="384"/>
                      <a:pt x="0" y="494"/>
                      <a:pt x="0" y="624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7909" name="Freeform 21"/>
              <p:cNvSpPr>
                <a:spLocks/>
              </p:cNvSpPr>
              <p:nvPr/>
            </p:nvSpPr>
            <p:spPr bwMode="ltGray">
              <a:xfrm rot="-5400000">
                <a:off x="5084" y="1694"/>
                <a:ext cx="624" cy="361"/>
              </a:xfrm>
              <a:custGeom>
                <a:avLst/>
                <a:gdLst>
                  <a:gd name="T0" fmla="*/ 0 w 624"/>
                  <a:gd name="T1" fmla="*/ 0 h 272"/>
                  <a:gd name="T2" fmla="*/ 0 w 624"/>
                  <a:gd name="T3" fmla="*/ 272 h 272"/>
                  <a:gd name="T4" fmla="*/ 240 w 624"/>
                  <a:gd name="T5" fmla="*/ 240 h 272"/>
                  <a:gd name="T6" fmla="*/ 624 w 624"/>
                  <a:gd name="T7" fmla="*/ 272 h 272"/>
                  <a:gd name="T8" fmla="*/ 624 w 624"/>
                  <a:gd name="T9" fmla="*/ 0 h 272"/>
                  <a:gd name="T10" fmla="*/ 0 w 624"/>
                  <a:gd name="T11" fmla="*/ 0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24" h="272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96" y="240"/>
                      <a:pt x="136" y="240"/>
                      <a:pt x="240" y="240"/>
                    </a:cubicBezTo>
                    <a:cubicBezTo>
                      <a:pt x="344" y="240"/>
                      <a:pt x="528" y="272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7910" name="Freeform 22"/>
              <p:cNvSpPr>
                <a:spLocks/>
              </p:cNvSpPr>
              <p:nvPr/>
            </p:nvSpPr>
            <p:spPr bwMode="ltGray">
              <a:xfrm rot="-5400000">
                <a:off x="4797" y="1721"/>
                <a:ext cx="632" cy="316"/>
              </a:xfrm>
              <a:custGeom>
                <a:avLst/>
                <a:gdLst>
                  <a:gd name="T0" fmla="*/ 8 w 632"/>
                  <a:gd name="T1" fmla="*/ 45 h 362"/>
                  <a:gd name="T2" fmla="*/ 8 w 632"/>
                  <a:gd name="T3" fmla="*/ 317 h 362"/>
                  <a:gd name="T4" fmla="*/ 248 w 632"/>
                  <a:gd name="T5" fmla="*/ 317 h 362"/>
                  <a:gd name="T6" fmla="*/ 632 w 632"/>
                  <a:gd name="T7" fmla="*/ 317 h 362"/>
                  <a:gd name="T8" fmla="*/ 632 w 632"/>
                  <a:gd name="T9" fmla="*/ 45 h 362"/>
                  <a:gd name="T10" fmla="*/ 104 w 632"/>
                  <a:gd name="T11" fmla="*/ 45 h 362"/>
                  <a:gd name="T12" fmla="*/ 8 w 632"/>
                  <a:gd name="T13" fmla="*/ 45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32" h="362">
                    <a:moveTo>
                      <a:pt x="8" y="45"/>
                    </a:moveTo>
                    <a:lnTo>
                      <a:pt x="8" y="317"/>
                    </a:lnTo>
                    <a:cubicBezTo>
                      <a:pt x="48" y="362"/>
                      <a:pt x="144" y="317"/>
                      <a:pt x="248" y="317"/>
                    </a:cubicBezTo>
                    <a:cubicBezTo>
                      <a:pt x="352" y="317"/>
                      <a:pt x="568" y="362"/>
                      <a:pt x="632" y="317"/>
                    </a:cubicBezTo>
                    <a:lnTo>
                      <a:pt x="632" y="45"/>
                    </a:lnTo>
                    <a:cubicBezTo>
                      <a:pt x="544" y="0"/>
                      <a:pt x="208" y="45"/>
                      <a:pt x="104" y="45"/>
                    </a:cubicBezTo>
                    <a:cubicBezTo>
                      <a:pt x="0" y="45"/>
                      <a:pt x="28" y="45"/>
                      <a:pt x="8" y="45"/>
                    </a:cubicBez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37911" name="Freeform 23"/>
            <p:cNvSpPr>
              <a:spLocks/>
            </p:cNvSpPr>
            <p:nvPr/>
          </p:nvSpPr>
          <p:spPr bwMode="ltGray">
            <a:xfrm rot="16200000" flipH="1">
              <a:off x="-1954" y="1951"/>
              <a:ext cx="4320" cy="412"/>
            </a:xfrm>
            <a:custGeom>
              <a:avLst/>
              <a:gdLst>
                <a:gd name="T0" fmla="*/ 0 w 5762"/>
                <a:gd name="T1" fmla="*/ 196 h 385"/>
                <a:gd name="T2" fmla="*/ 5762 w 5762"/>
                <a:gd name="T3" fmla="*/ 188 h 385"/>
                <a:gd name="T4" fmla="*/ 5762 w 5762"/>
                <a:gd name="T5" fmla="*/ 4 h 385"/>
                <a:gd name="T6" fmla="*/ 0 w 5762"/>
                <a:gd name="T7" fmla="*/ 0 h 385"/>
                <a:gd name="T8" fmla="*/ 0 w 5762"/>
                <a:gd name="T9" fmla="*/ 196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62" h="385">
                  <a:moveTo>
                    <a:pt x="0" y="196"/>
                  </a:moveTo>
                  <a:cubicBezTo>
                    <a:pt x="1667" y="385"/>
                    <a:pt x="2275" y="93"/>
                    <a:pt x="5762" y="188"/>
                  </a:cubicBezTo>
                  <a:lnTo>
                    <a:pt x="5762" y="4"/>
                  </a:lnTo>
                  <a:lnTo>
                    <a:pt x="0" y="0"/>
                  </a:lnTo>
                  <a:lnTo>
                    <a:pt x="0" y="1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rgbClr val="767676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s-AR" sz="24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37912" name="Freeform 24"/>
            <p:cNvSpPr>
              <a:spLocks/>
            </p:cNvSpPr>
            <p:nvPr/>
          </p:nvSpPr>
          <p:spPr bwMode="ltGray">
            <a:xfrm rot="16200000" flipH="1">
              <a:off x="-1584" y="2062"/>
              <a:ext cx="4319" cy="189"/>
            </a:xfrm>
            <a:custGeom>
              <a:avLst/>
              <a:gdLst>
                <a:gd name="T0" fmla="*/ 0 w 5761"/>
                <a:gd name="T1" fmla="*/ 28 h 189"/>
                <a:gd name="T2" fmla="*/ 5761 w 5761"/>
                <a:gd name="T3" fmla="*/ 0 h 189"/>
                <a:gd name="T4" fmla="*/ 5761 w 5761"/>
                <a:gd name="T5" fmla="*/ 189 h 189"/>
                <a:gd name="T6" fmla="*/ 1 w 5761"/>
                <a:gd name="T7" fmla="*/ 189 h 189"/>
                <a:gd name="T8" fmla="*/ 0 w 5761"/>
                <a:gd name="T9" fmla="*/ 28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61" h="189">
                  <a:moveTo>
                    <a:pt x="0" y="28"/>
                  </a:moveTo>
                  <a:cubicBezTo>
                    <a:pt x="961" y="0"/>
                    <a:pt x="4971" y="161"/>
                    <a:pt x="5761" y="0"/>
                  </a:cubicBezTo>
                  <a:lnTo>
                    <a:pt x="5761" y="189"/>
                  </a:lnTo>
                  <a:lnTo>
                    <a:pt x="1" y="189"/>
                  </a:lnTo>
                  <a:lnTo>
                    <a:pt x="0" y="28"/>
                  </a:lnTo>
                  <a:close/>
                </a:path>
              </a:pathLst>
            </a:custGeom>
            <a:gradFill rotWithShape="0">
              <a:gsLst>
                <a:gs pos="0">
                  <a:srgbClr val="767676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s-AR" sz="24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</p:grpSp>
      <p:sp>
        <p:nvSpPr>
          <p:cNvPr id="37913" name="Rectangle 25"/>
          <p:cNvSpPr>
            <a:spLocks noGrp="1" noChangeArrowheads="1"/>
          </p:cNvSpPr>
          <p:nvPr>
            <p:ph type="title"/>
          </p:nvPr>
        </p:nvSpPr>
        <p:spPr bwMode="auto">
          <a:xfrm>
            <a:off x="1564217" y="4572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s-AR" smtClean="0"/>
              <a:t>Haga clic para modificar el estilo de título del patrón</a:t>
            </a:r>
          </a:p>
        </p:txBody>
      </p:sp>
      <p:sp>
        <p:nvSpPr>
          <p:cNvPr id="37914" name="Rectangle 2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64217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s-AR" smtClean="0"/>
              <a:t>Haga clic para modificar el estilo de texto del patrón</a:t>
            </a:r>
          </a:p>
          <a:p>
            <a:pPr lvl="1"/>
            <a:r>
              <a:rPr lang="en-US" altLang="es-AR" smtClean="0"/>
              <a:t>Segundo nivel</a:t>
            </a:r>
          </a:p>
          <a:p>
            <a:pPr lvl="2"/>
            <a:r>
              <a:rPr lang="en-US" altLang="es-AR" smtClean="0"/>
              <a:t>Tercer nivel</a:t>
            </a:r>
          </a:p>
          <a:p>
            <a:pPr lvl="3"/>
            <a:r>
              <a:rPr lang="en-US" altLang="es-AR" smtClean="0"/>
              <a:t>Cuarto nivel</a:t>
            </a:r>
          </a:p>
          <a:p>
            <a:pPr lvl="4"/>
            <a:r>
              <a:rPr lang="en-US" altLang="es-AR" smtClean="0"/>
              <a:t>Quinto nivel</a:t>
            </a:r>
          </a:p>
        </p:txBody>
      </p:sp>
      <p:sp>
        <p:nvSpPr>
          <p:cNvPr id="37915" name="Rectangle 2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564217" y="6265863"/>
            <a:ext cx="254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400">
                <a:latin typeface="+mn-lt"/>
              </a:defRPr>
            </a:lvl1pPr>
          </a:lstStyle>
          <a:p>
            <a:pPr eaLnBrk="0" fontAlgn="base" hangingPunct="0">
              <a:spcAft>
                <a:spcPct val="0"/>
              </a:spcAft>
            </a:pPr>
            <a:endParaRPr lang="en-US" altLang="es-AR">
              <a:solidFill>
                <a:srgbClr val="000000"/>
              </a:solidFill>
            </a:endParaRPr>
          </a:p>
        </p:txBody>
      </p:sp>
      <p:sp>
        <p:nvSpPr>
          <p:cNvPr id="37916" name="Rectangle 2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775200" y="6248400"/>
            <a:ext cx="3860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 sz="1400">
                <a:latin typeface="+mn-lt"/>
              </a:defRPr>
            </a:lvl1pPr>
          </a:lstStyle>
          <a:p>
            <a:pPr eaLnBrk="0" fontAlgn="base" hangingPunct="0">
              <a:spcAft>
                <a:spcPct val="0"/>
              </a:spcAft>
            </a:pPr>
            <a:endParaRPr lang="en-US" altLang="es-AR">
              <a:solidFill>
                <a:srgbClr val="000000"/>
              </a:solidFill>
            </a:endParaRPr>
          </a:p>
        </p:txBody>
      </p:sp>
      <p:sp>
        <p:nvSpPr>
          <p:cNvPr id="37917" name="Rectangle 2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347200" y="6248400"/>
            <a:ext cx="254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400">
                <a:latin typeface="+mn-lt"/>
              </a:defRPr>
            </a:lvl1pPr>
          </a:lstStyle>
          <a:p>
            <a:pPr eaLnBrk="0" fontAlgn="base" hangingPunct="0">
              <a:spcAft>
                <a:spcPct val="0"/>
              </a:spcAft>
            </a:pPr>
            <a:fld id="{DC062CE7-5735-491D-8BB4-14982CD00C82}" type="slidenum">
              <a:rPr lang="en-US" altLang="es-AR">
                <a:solidFill>
                  <a:srgbClr val="000000"/>
                </a:solidFill>
              </a:rPr>
              <a:pPr eaLnBrk="0" fontAlgn="base" hangingPunct="0">
                <a:spcAft>
                  <a:spcPct val="0"/>
                </a:spcAft>
              </a:pPr>
              <a:t>‹Nº›</a:t>
            </a:fld>
            <a:endParaRPr lang="en-US" altLang="es-A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0281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Monotype Sorts" pitchFamily="2" charset="2"/>
        <a:buChar char="n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m4a"/><Relationship Id="rId2" Type="http://schemas.microsoft.com/office/2007/relationships/media" Target="../media/media1.m4a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1.png"/><Relationship Id="rId4" Type="http://schemas.openxmlformats.org/officeDocument/2006/relationships/image" Target="../media/image10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1.png"/><Relationship Id="rId5" Type="http://schemas.openxmlformats.org/officeDocument/2006/relationships/image" Target="../media/image3.jpeg"/><Relationship Id="rId4" Type="http://schemas.openxmlformats.org/officeDocument/2006/relationships/image" Target="../media/image2.e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audio" Target="../media/media6.m4a"/><Relationship Id="rId7" Type="http://schemas.openxmlformats.org/officeDocument/2006/relationships/image" Target="../media/image5.png"/><Relationship Id="rId2" Type="http://schemas.microsoft.com/office/2007/relationships/media" Target="../media/media6.m4a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png"/><Relationship Id="rId5" Type="http://schemas.openxmlformats.org/officeDocument/2006/relationships/oleObject" Target="../embeddings/oleObject1.bin"/><Relationship Id="rId4" Type="http://schemas.openxmlformats.org/officeDocument/2006/relationships/slideLayout" Target="../slideLayouts/slideLayout3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media7.m4a"/><Relationship Id="rId7" Type="http://schemas.openxmlformats.org/officeDocument/2006/relationships/image" Target="../media/image1.png"/><Relationship Id="rId2" Type="http://schemas.microsoft.com/office/2007/relationships/media" Target="../media/media7.m4a"/><Relationship Id="rId1" Type="http://schemas.openxmlformats.org/officeDocument/2006/relationships/tags" Target="../tags/tag1.xml"/><Relationship Id="rId6" Type="http://schemas.openxmlformats.org/officeDocument/2006/relationships/image" Target="../media/image7.png"/><Relationship Id="rId5" Type="http://schemas.openxmlformats.org/officeDocument/2006/relationships/image" Target="../media/image6.emf"/><Relationship Id="rId4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media8.m4a"/><Relationship Id="rId7" Type="http://schemas.openxmlformats.org/officeDocument/2006/relationships/image" Target="../media/image1.png"/><Relationship Id="rId2" Type="http://schemas.microsoft.com/office/2007/relationships/media" Target="../media/media8.m4a"/><Relationship Id="rId1" Type="http://schemas.openxmlformats.org/officeDocument/2006/relationships/vmlDrawing" Target="../drawings/vmlDrawing2.vml"/><Relationship Id="rId6" Type="http://schemas.openxmlformats.org/officeDocument/2006/relationships/image" Target="../media/image8.emf"/><Relationship Id="rId5" Type="http://schemas.openxmlformats.org/officeDocument/2006/relationships/oleObject" Target="../embeddings/oleObject2.bin"/><Relationship Id="rId4" Type="http://schemas.openxmlformats.org/officeDocument/2006/relationships/slideLayout" Target="../slideLayouts/slideLayout3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1.png"/><Relationship Id="rId4" Type="http://schemas.openxmlformats.org/officeDocument/2006/relationships/image" Target="../media/image9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s-AR" dirty="0" smtClean="0">
                <a:solidFill>
                  <a:srgbClr val="FFFF00"/>
                </a:solidFill>
                <a:latin typeface="Algerian" panose="04020705040A02060702" pitchFamily="82" charset="0"/>
              </a:rPr>
              <a:t>INFECCIÓN DEL TRACTO URINARIO  </a:t>
            </a:r>
            <a:br>
              <a:rPr lang="es-AR" dirty="0" smtClean="0">
                <a:solidFill>
                  <a:srgbClr val="FFFF00"/>
                </a:solidFill>
                <a:latin typeface="Algerian" panose="04020705040A02060702" pitchFamily="82" charset="0"/>
              </a:rPr>
            </a:br>
            <a:r>
              <a:rPr lang="es-AR" sz="36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parte</a:t>
            </a:r>
            <a:endParaRPr lang="es-AR" sz="3600" dirty="0">
              <a:solidFill>
                <a:srgbClr val="FFFF00"/>
              </a:solidFill>
              <a:latin typeface="Algerian" panose="04020705040A02060702" pitchFamily="82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7086600" y="5129784"/>
            <a:ext cx="4471416" cy="1127760"/>
          </a:xfrm>
        </p:spPr>
        <p:txBody>
          <a:bodyPr/>
          <a:lstStyle/>
          <a:p>
            <a:r>
              <a:rPr lang="es-AR" b="1" dirty="0" smtClean="0"/>
              <a:t>Dra. Roxana </a:t>
            </a:r>
            <a:r>
              <a:rPr lang="es-AR" b="1" dirty="0" err="1" smtClean="0"/>
              <a:t>Cannistraci</a:t>
            </a:r>
            <a:endParaRPr lang="es-AR" b="1" dirty="0"/>
          </a:p>
        </p:txBody>
      </p:sp>
      <p:pic>
        <p:nvPicPr>
          <p:cNvPr id="8" name="Audio 7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2422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Tm="9585"/>
    </mc:Choice>
    <mc:Fallback xmlns="">
      <p:transition spd="slow" advTm="958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246865" y="809457"/>
            <a:ext cx="9659135" cy="4934118"/>
          </a:xfrm>
          <a:prstGeom prst="rect">
            <a:avLst/>
          </a:prstGeom>
        </p:spPr>
      </p:pic>
      <p:sp>
        <p:nvSpPr>
          <p:cNvPr id="2" name="Rectángulo redondeado 1"/>
          <p:cNvSpPr/>
          <p:nvPr/>
        </p:nvSpPr>
        <p:spPr>
          <a:xfrm>
            <a:off x="7683190" y="1193181"/>
            <a:ext cx="4282069" cy="1204332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s-AR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b="1" dirty="0" smtClean="0">
                <a:solidFill>
                  <a:schemeClr val="accent1">
                    <a:lumMod val="75000"/>
                  </a:schemeClr>
                </a:solidFill>
              </a:rPr>
              <a:t>Adhesinas: Fimbrias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b="1" dirty="0" smtClean="0">
                <a:solidFill>
                  <a:schemeClr val="accent1">
                    <a:lumMod val="75000"/>
                  </a:schemeClr>
                </a:solidFill>
              </a:rPr>
              <a:t>Movilidad: Flagelos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b="1" dirty="0" smtClean="0">
                <a:solidFill>
                  <a:schemeClr val="accent1">
                    <a:lumMod val="75000"/>
                  </a:schemeClr>
                </a:solidFill>
              </a:rPr>
              <a:t>Inóculo bacteriano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AR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8" name="Audio 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2731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8248"/>
    </mc:Choice>
    <mc:Fallback xmlns="">
      <p:transition spd="slow" advTm="1282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161288" y="1618488"/>
            <a:ext cx="8979408" cy="4087368"/>
          </a:xfrm>
        </p:spPr>
        <p:txBody>
          <a:bodyPr>
            <a:normAutofit fontScale="92500"/>
          </a:bodyPr>
          <a:lstStyle/>
          <a:p>
            <a:r>
              <a:rPr lang="es-AR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Frecuencia  - alta prevalencia en mujeres adultas-</a:t>
            </a:r>
          </a:p>
          <a:p>
            <a:endParaRPr lang="es-AR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AR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Motivo de prescripción de antimicrobianos</a:t>
            </a:r>
          </a:p>
          <a:p>
            <a:endParaRPr lang="es-AR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AR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Complicaciones: pediátricas, obstétricas, </a:t>
            </a:r>
            <a:r>
              <a:rPr lang="es-AR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transplantados</a:t>
            </a:r>
            <a:r>
              <a:rPr lang="es-AR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renales, hospitalizados, diabéticos, neurológicos. </a:t>
            </a:r>
            <a:endParaRPr lang="es-AR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2331720" y="310896"/>
            <a:ext cx="6574536" cy="107899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4000" dirty="0">
                <a:solidFill>
                  <a:srgbClr val="FFFF00"/>
                </a:solidFill>
                <a:latin typeface="Arial Black" panose="020B0A04020102020204" pitchFamily="34" charset="0"/>
              </a:rPr>
              <a:t>ITU</a:t>
            </a:r>
          </a:p>
          <a:p>
            <a:pPr algn="ctr"/>
            <a:r>
              <a:rPr lang="es-AR" sz="4000" dirty="0">
                <a:solidFill>
                  <a:srgbClr val="FFFF00"/>
                </a:solidFill>
                <a:latin typeface="Arial Black" panose="020B0A04020102020204" pitchFamily="34" charset="0"/>
              </a:rPr>
              <a:t>Importancia</a:t>
            </a:r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1167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9774"/>
    </mc:Choice>
    <mc:Fallback xmlns="">
      <p:transition spd="slow" advTm="1297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66CCFF">
                <a:gamma/>
                <a:shade val="46275"/>
                <a:invGamma/>
              </a:srgbClr>
            </a:gs>
            <a:gs pos="100000">
              <a:srgbClr val="66CCFF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208376-3489-48A2-9512-6FCC91F77E13}" type="slidenum">
              <a:rPr kumimoji="0" lang="en-US" altLang="es-AR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altLang="es-AR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2228" name="Text Box 4"/>
          <p:cNvSpPr txBox="1">
            <a:spLocks noChangeArrowheads="1"/>
          </p:cNvSpPr>
          <p:nvPr/>
        </p:nvSpPr>
        <p:spPr bwMode="auto">
          <a:xfrm>
            <a:off x="3276600" y="685801"/>
            <a:ext cx="6781800" cy="701675"/>
          </a:xfrm>
          <a:prstGeom prst="rect">
            <a:avLst/>
          </a:prstGeom>
          <a:noFill/>
          <a:ln>
            <a:noFill/>
          </a:ln>
          <a:effectLst>
            <a:outerShdw dist="53882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AR" sz="4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INFECCIÓN URINARIA</a:t>
            </a:r>
            <a:endParaRPr kumimoji="0" lang="es-AR" altLang="es-AR" sz="40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52229" name="Text Box 5"/>
          <p:cNvSpPr txBox="1">
            <a:spLocks noChangeArrowheads="1"/>
          </p:cNvSpPr>
          <p:nvPr/>
        </p:nvSpPr>
        <p:spPr bwMode="auto">
          <a:xfrm>
            <a:off x="3276600" y="1614488"/>
            <a:ext cx="6781800" cy="519112"/>
          </a:xfrm>
          <a:prstGeom prst="rect">
            <a:avLst/>
          </a:prstGeom>
          <a:noFill/>
          <a:ln>
            <a:noFill/>
          </a:ln>
          <a:effectLst>
            <a:outerShdw dist="53882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AR" sz="2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       </a:t>
            </a:r>
            <a:r>
              <a:rPr kumimoji="0" lang="en-US" altLang="es-AR" sz="2800" b="0" i="0" u="sng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- TERMINOLOGÍA -</a:t>
            </a:r>
            <a:endParaRPr kumimoji="0" lang="es-AR" altLang="es-AR" sz="2800" b="0" i="0" u="sng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52230" name="Text Box 6"/>
          <p:cNvSpPr txBox="1">
            <a:spLocks noChangeArrowheads="1"/>
          </p:cNvSpPr>
          <p:nvPr/>
        </p:nvSpPr>
        <p:spPr bwMode="auto">
          <a:xfrm>
            <a:off x="3276600" y="2914233"/>
            <a:ext cx="7467600" cy="3949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AR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BACTERIURIA  </a:t>
            </a:r>
            <a:r>
              <a:rPr kumimoji="0" lang="en-US" altLang="es-AR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altLang="es-AR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(</a:t>
            </a:r>
            <a:r>
              <a:rPr kumimoji="0" lang="es-AR" altLang="es-AR" b="0" i="0" u="none" strike="noStrike" kern="1200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contaminación o Infección</a:t>
            </a:r>
            <a:r>
              <a:rPr kumimoji="0" lang="en-US" altLang="es-AR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)                     </a:t>
            </a:r>
            <a:endParaRPr kumimoji="0" lang="es-AR" altLang="es-AR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52231" name="Text Box 7"/>
          <p:cNvSpPr txBox="1">
            <a:spLocks noChangeArrowheads="1"/>
          </p:cNvSpPr>
          <p:nvPr/>
        </p:nvSpPr>
        <p:spPr bwMode="auto">
          <a:xfrm>
            <a:off x="3276600" y="3660357"/>
            <a:ext cx="7403592" cy="3877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AR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BACTERIURIA </a:t>
            </a:r>
            <a:r>
              <a:rPr kumimoji="0" lang="en-US" altLang="es-AR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SIGNIFICATIVA                      </a:t>
            </a:r>
            <a:endParaRPr kumimoji="0" lang="es-AR" altLang="es-AR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52232" name="Text Box 8"/>
          <p:cNvSpPr txBox="1">
            <a:spLocks noChangeArrowheads="1"/>
          </p:cNvSpPr>
          <p:nvPr/>
        </p:nvSpPr>
        <p:spPr bwMode="auto">
          <a:xfrm>
            <a:off x="3340608" y="4399299"/>
            <a:ext cx="7467600" cy="38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AR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BACTERIURIA ASINTOMÁTICA                     </a:t>
            </a:r>
            <a:endParaRPr kumimoji="0" lang="es-AR" altLang="es-AR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pic>
        <p:nvPicPr>
          <p:cNvPr id="15" name="Audio 1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  <p:sp>
        <p:nvSpPr>
          <p:cNvPr id="17" name="Llamada de flecha a la izquierda 16"/>
          <p:cNvSpPr/>
          <p:nvPr/>
        </p:nvSpPr>
        <p:spPr bwMode="auto">
          <a:xfrm>
            <a:off x="8595360" y="3402875"/>
            <a:ext cx="3483864" cy="2409082"/>
          </a:xfrm>
          <a:prstGeom prst="leftArrowCallout">
            <a:avLst/>
          </a:prstGeom>
          <a:solidFill>
            <a:schemeClr val="accent1"/>
          </a:solidFill>
          <a:ln w="38100" cap="sq" cmpd="sng" algn="ctr">
            <a:solidFill>
              <a:schemeClr val="tx1"/>
            </a:solidFill>
            <a:prstDash val="solid"/>
            <a:round/>
            <a:headEnd type="none" w="sm" len="sm"/>
            <a:tailEnd type="triangle" w="med" len="med"/>
          </a:ln>
          <a:effectLst>
            <a:outerShdw dist="35921" dir="2700000" algn="ctr" rotWithShape="0">
              <a:schemeClr val="bg2"/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285750" marR="0" indent="-2857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es-A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105 UFC/ ML DE ORINA </a:t>
            </a:r>
          </a:p>
          <a:p>
            <a:pPr marL="285750" marR="0" indent="-2857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endParaRPr kumimoji="0" lang="es-A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  <a:p>
            <a:pPr marL="285750" marR="0" indent="-2857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lang="es-AR" sz="1600" dirty="0" smtClean="0">
                <a:latin typeface="Times New Roman" panose="02020603050405020304" pitchFamily="18" charset="0"/>
              </a:rPr>
              <a:t>CON O SIN PIURIA</a:t>
            </a:r>
          </a:p>
          <a:p>
            <a:pPr marL="285750" marR="0" indent="-2857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endParaRPr lang="es-AR" sz="1600" dirty="0" smtClean="0">
              <a:latin typeface="Times New Roman" panose="02020603050405020304" pitchFamily="18" charset="0"/>
            </a:endParaRPr>
          </a:p>
          <a:p>
            <a:pPr marL="285750" marR="0" indent="-2857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lang="es-AR" sz="1600" dirty="0" smtClean="0">
                <a:latin typeface="Times New Roman" panose="02020603050405020304" pitchFamily="18" charset="0"/>
              </a:rPr>
              <a:t>GRUPO DE RIESGO “EMBARAZADAS”</a:t>
            </a:r>
          </a:p>
          <a:p>
            <a:pPr marL="285750" marR="0" indent="-2857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endParaRPr kumimoji="0" lang="es-A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4972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4112"/>
    </mc:Choice>
    <mc:Fallback xmlns="">
      <p:transition spd="slow" advTm="15411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9F789-7F2F-48E2-9BC7-B13EED4C1EAA}" type="slidenum">
              <a:rPr lang="en-US" altLang="es-AR" smtClean="0">
                <a:solidFill>
                  <a:srgbClr val="000000"/>
                </a:solidFill>
              </a:rPr>
              <a:pPr/>
              <a:t>4</a:t>
            </a:fld>
            <a:endParaRPr lang="en-US" altLang="es-AR">
              <a:solidFill>
                <a:srgbClr val="000000"/>
              </a:solidFill>
            </a:endParaRPr>
          </a:p>
        </p:txBody>
      </p:sp>
      <p:sp>
        <p:nvSpPr>
          <p:cNvPr id="4" name="Rectángulo 3"/>
          <p:cNvSpPr/>
          <p:nvPr/>
        </p:nvSpPr>
        <p:spPr bwMode="auto">
          <a:xfrm>
            <a:off x="2194560" y="850392"/>
            <a:ext cx="8741664" cy="4645152"/>
          </a:xfrm>
          <a:prstGeom prst="rect">
            <a:avLst/>
          </a:prstGeom>
          <a:ln>
            <a:headEnd type="none" w="sm" len="sm"/>
            <a:tailEnd type="triangl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s-AR" sz="2400" dirty="0" smtClean="0">
              <a:solidFill>
                <a:srgbClr val="000000"/>
              </a:solidFill>
              <a:latin typeface="Arial Black" panose="020B0A04020102020204" pitchFamily="34" charset="0"/>
            </a:endParaRP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AR" sz="2400" dirty="0" smtClean="0">
                <a:solidFill>
                  <a:srgbClr val="000000"/>
                </a:solidFill>
                <a:latin typeface="Arial Black" panose="020B0A04020102020204" pitchFamily="34" charset="0"/>
              </a:rPr>
              <a:t>   BACTERIURIA </a:t>
            </a:r>
            <a:r>
              <a:rPr lang="es-AR" sz="2400" dirty="0">
                <a:solidFill>
                  <a:srgbClr val="000000"/>
                </a:solidFill>
                <a:latin typeface="Arial Black" panose="020B0A04020102020204" pitchFamily="34" charset="0"/>
              </a:rPr>
              <a:t>COMPLICADA/ NO COMPLICADA</a:t>
            </a: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s-AR" sz="2400" dirty="0" smtClean="0">
              <a:solidFill>
                <a:srgbClr val="000000"/>
              </a:solidFill>
              <a:latin typeface="Arial Black" panose="020B0A04020102020204" pitchFamily="34" charset="0"/>
            </a:endParaRP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s-AR" sz="2400" dirty="0">
              <a:solidFill>
                <a:srgbClr val="000000"/>
              </a:solidFill>
              <a:latin typeface="Arial Black" panose="020B0A040201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AR" sz="2400" dirty="0" smtClean="0">
                <a:solidFill>
                  <a:srgbClr val="000000"/>
                </a:solidFill>
                <a:latin typeface="Arial Black" panose="020B0A04020102020204" pitchFamily="34" charset="0"/>
              </a:rPr>
              <a:t>   IU RECURRENTE</a:t>
            </a:r>
            <a:r>
              <a:rPr lang="es-AR" sz="2400" dirty="0">
                <a:solidFill>
                  <a:srgbClr val="000000"/>
                </a:solidFill>
                <a:latin typeface="Arial Black" panose="020B0A04020102020204" pitchFamily="34" charset="0"/>
              </a:rPr>
              <a:t>: RECAÍDAS- </a:t>
            </a:r>
            <a:r>
              <a:rPr lang="es-AR" sz="2400" dirty="0" smtClean="0">
                <a:solidFill>
                  <a:srgbClr val="000000"/>
                </a:solidFill>
                <a:latin typeface="Arial Black" panose="020B0A04020102020204" pitchFamily="34" charset="0"/>
              </a:rPr>
              <a:t>REINFECCIONES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s-AR" sz="2400" dirty="0">
              <a:solidFill>
                <a:srgbClr val="000000"/>
              </a:solidFill>
              <a:latin typeface="Arial Black" panose="020B0A04020102020204" pitchFamily="34" charset="0"/>
            </a:endParaRP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s-AR" sz="3200" dirty="0">
              <a:latin typeface="Times New Roman" panose="02020603050405020304" pitchFamily="18" charset="0"/>
            </a:endParaRPr>
          </a:p>
          <a:p>
            <a:pPr marR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AR" sz="2400" dirty="0" smtClean="0">
                <a:solidFill>
                  <a:srgbClr val="000000"/>
                </a:solidFill>
                <a:latin typeface="Arial Black" panose="020B0A04020102020204" pitchFamily="34" charset="0"/>
              </a:rPr>
              <a:t>  SINDROME DISURIA POLAQUIURIA </a:t>
            </a:r>
            <a:endParaRPr lang="es-AR" sz="2400" dirty="0">
              <a:solidFill>
                <a:srgbClr val="00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10" name="Audio 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341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3902"/>
    </mc:Choice>
    <mc:Fallback xmlns="">
      <p:transition spd="slow" advTm="11390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443620" y="1000125"/>
            <a:ext cx="6038661" cy="4575173"/>
          </a:xfrm>
          <a:prstGeom prst="rect">
            <a:avLst/>
          </a:prstGeom>
        </p:spPr>
      </p:pic>
      <p:pic>
        <p:nvPicPr>
          <p:cNvPr id="3" name="Picture 9" descr="cnombre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5532" y="1000125"/>
            <a:ext cx="4388383" cy="5040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567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5679"/>
    </mc:Choice>
    <mc:Fallback>
      <p:transition spd="slow" advTm="10567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7106" name="Object 2"/>
          <p:cNvGraphicFramePr>
            <a:graphicFrameLocks noChangeAspect="1"/>
          </p:cNvGraphicFramePr>
          <p:nvPr/>
        </p:nvGraphicFramePr>
        <p:xfrm>
          <a:off x="3886200" y="990600"/>
          <a:ext cx="5486400" cy="464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3" name="Foto digitalizada" r:id="rId5" imgW="685714" imgH="685714" progId="MSPhotoEdScan.3">
                  <p:embed/>
                </p:oleObj>
              </mc:Choice>
              <mc:Fallback>
                <p:oleObj name="Foto digitalizada" r:id="rId5" imgW="685714" imgH="685714" progId="MSPhotoEdScan.3">
                  <p:embed/>
                  <p:pic>
                    <p:nvPicPr>
                      <p:cNvPr id="47106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6200" y="990600"/>
                        <a:ext cx="5486400" cy="464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7107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609600"/>
            <a:ext cx="6477000" cy="556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710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_tradnl" altLang="es-AR" sz="2800" b="1">
                <a:solidFill>
                  <a:schemeClr val="tx1"/>
                </a:solidFill>
                <a:latin typeface="Arial" panose="020B0604020202020204" pitchFamily="34" charset="0"/>
              </a:rPr>
              <a:t>TRACTO UROGENITAL</a:t>
            </a:r>
            <a:br>
              <a:rPr lang="es-ES_tradnl" altLang="es-AR" sz="2800" b="1">
                <a:solidFill>
                  <a:schemeClr val="tx1"/>
                </a:solidFill>
                <a:latin typeface="Arial" panose="020B0604020202020204" pitchFamily="34" charset="0"/>
              </a:rPr>
            </a:br>
            <a:r>
              <a:rPr lang="es-ES_tradnl" altLang="es-AR" sz="2800" b="1">
                <a:solidFill>
                  <a:schemeClr val="tx1"/>
                </a:solidFill>
                <a:latin typeface="Arial" panose="020B0604020202020204" pitchFamily="34" charset="0"/>
              </a:rPr>
              <a:t>ZONAS COLONIZADAS</a:t>
            </a:r>
            <a:endParaRPr lang="es-ES_tradnl" altLang="es-AR" sz="2400" b="1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281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2286"/>
    </mc:Choice>
    <mc:Fallback xmlns="">
      <p:transition spd="slow" advTm="9228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5101" y="600076"/>
            <a:ext cx="5377758" cy="5286374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76934" y="664246"/>
            <a:ext cx="5839485" cy="5222203"/>
          </a:xfrm>
          <a:prstGeom prst="rect">
            <a:avLst/>
          </a:prstGeom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33123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1525"/>
    </mc:Choice>
    <mc:Fallback xmlns="">
      <p:transition spd="slow" advTm="16152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29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22290699"/>
              </p:ext>
            </p:extLst>
          </p:nvPr>
        </p:nvGraphicFramePr>
        <p:xfrm>
          <a:off x="2814639" y="631825"/>
          <a:ext cx="7113587" cy="4235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6" name="Document" r:id="rId5" imgW="5657230" imgH="3381759" progId="Word.Document.8">
                  <p:embed/>
                </p:oleObj>
              </mc:Choice>
              <mc:Fallback>
                <p:oleObj name="Document" r:id="rId5" imgW="5657230" imgH="3381759" progId="Word.Document.8">
                  <p:embed/>
                  <p:pic>
                    <p:nvPicPr>
                      <p:cNvPr id="1229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4639" y="631825"/>
                        <a:ext cx="7113587" cy="4235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025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734"/>
    </mc:Choice>
    <mc:Fallback xmlns="">
      <p:transition spd="slow" advTm="2073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133475" y="702796"/>
            <a:ext cx="7800975" cy="4726453"/>
          </a:xfrm>
          <a:prstGeom prst="rect">
            <a:avLst/>
          </a:prstGeom>
        </p:spPr>
      </p:pic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0151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8618"/>
    </mc:Choice>
    <mc:Fallback xmlns="">
      <p:transition spd="slow" advTm="6861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9.4"/>
</p:tagLst>
</file>

<file path=ppt/theme/theme1.xml><?xml version="1.0" encoding="utf-8"?>
<a:theme xmlns:a="http://schemas.openxmlformats.org/drawingml/2006/main" name="Sector">
  <a:themeElements>
    <a:clrScheme name="Sector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ector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ector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Corbata">
  <a:themeElements>
    <a:clrScheme name="Corbata 2">
      <a:dk1>
        <a:srgbClr val="000000"/>
      </a:dk1>
      <a:lt1>
        <a:srgbClr val="FFFFFF"/>
      </a:lt1>
      <a:dk2>
        <a:srgbClr val="003366"/>
      </a:dk2>
      <a:lt2>
        <a:srgbClr val="5490A8"/>
      </a:lt2>
      <a:accent1>
        <a:srgbClr val="0099CC"/>
      </a:accent1>
      <a:accent2>
        <a:srgbClr val="3366CC"/>
      </a:accent2>
      <a:accent3>
        <a:srgbClr val="FFFFFF"/>
      </a:accent3>
      <a:accent4>
        <a:srgbClr val="000000"/>
      </a:accent4>
      <a:accent5>
        <a:srgbClr val="AACAE2"/>
      </a:accent5>
      <a:accent6>
        <a:srgbClr val="2D5CB9"/>
      </a:accent6>
      <a:hlink>
        <a:srgbClr val="99CCFF"/>
      </a:hlink>
      <a:folHlink>
        <a:srgbClr val="E1E1B7"/>
      </a:folHlink>
    </a:clrScheme>
    <a:fontScheme name="Corbata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38100" cap="sq" cmpd="sng" algn="ctr">
          <a:solidFill>
            <a:schemeClr val="tx1"/>
          </a:solidFill>
          <a:prstDash val="solid"/>
          <a:round/>
          <a:headEnd type="none" w="sm" len="sm"/>
          <a:tailEnd type="triangle" w="med" len="med"/>
        </a:ln>
        <a:effectLst>
          <a:outerShdw dist="35921" dir="2700000" algn="ctr" rotWithShape="0">
            <a:schemeClr val="bg2"/>
          </a:outerShdw>
        </a:effec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_tradnl" altLang="es-AR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38100" cap="sq" cmpd="sng" algn="ctr">
          <a:solidFill>
            <a:schemeClr val="tx1"/>
          </a:solidFill>
          <a:prstDash val="solid"/>
          <a:round/>
          <a:headEnd type="none" w="sm" len="sm"/>
          <a:tailEnd type="triangle" w="med" len="med"/>
        </a:ln>
        <a:effectLst>
          <a:outerShdw dist="35921" dir="2700000" algn="ctr" rotWithShape="0">
            <a:schemeClr val="bg2"/>
          </a:outerShdw>
        </a:effec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_tradnl" altLang="es-AR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lnDef>
  </a:objectDefaults>
  <a:extraClrSchemeLst>
    <a:extraClrScheme>
      <a:clrScheme name="Corbata 1">
        <a:dk1>
          <a:srgbClr val="5490A8"/>
        </a:dk1>
        <a:lt1>
          <a:srgbClr val="DDDDDD"/>
        </a:lt1>
        <a:dk2>
          <a:srgbClr val="00172E"/>
        </a:dk2>
        <a:lt2>
          <a:srgbClr val="CCECFF"/>
        </a:lt2>
        <a:accent1>
          <a:srgbClr val="0099CC"/>
        </a:accent1>
        <a:accent2>
          <a:srgbClr val="3366CC"/>
        </a:accent2>
        <a:accent3>
          <a:srgbClr val="AAABAD"/>
        </a:accent3>
        <a:accent4>
          <a:srgbClr val="BDBDBD"/>
        </a:accent4>
        <a:accent5>
          <a:srgbClr val="AACAE2"/>
        </a:accent5>
        <a:accent6>
          <a:srgbClr val="2D5CB9"/>
        </a:accent6>
        <a:hlink>
          <a:srgbClr val="99CCFF"/>
        </a:hlink>
        <a:folHlink>
          <a:srgbClr val="E1E1B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rbata 2">
        <a:dk1>
          <a:srgbClr val="000000"/>
        </a:dk1>
        <a:lt1>
          <a:srgbClr val="FFFFFF"/>
        </a:lt1>
        <a:dk2>
          <a:srgbClr val="003366"/>
        </a:dk2>
        <a:lt2>
          <a:srgbClr val="5490A8"/>
        </a:lt2>
        <a:accent1>
          <a:srgbClr val="0099CC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AACAE2"/>
        </a:accent5>
        <a:accent6>
          <a:srgbClr val="2D5CB9"/>
        </a:accent6>
        <a:hlink>
          <a:srgbClr val="99CCFF"/>
        </a:hlink>
        <a:folHlink>
          <a:srgbClr val="E1E1B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rbata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rbata 4">
        <a:dk1>
          <a:srgbClr val="000000"/>
        </a:dk1>
        <a:lt1>
          <a:srgbClr val="FFFFFF"/>
        </a:lt1>
        <a:dk2>
          <a:srgbClr val="666633"/>
        </a:dk2>
        <a:lt2>
          <a:srgbClr val="908A6C"/>
        </a:lt2>
        <a:accent1>
          <a:srgbClr val="808000"/>
        </a:accent1>
        <a:accent2>
          <a:srgbClr val="996633"/>
        </a:accent2>
        <a:accent3>
          <a:srgbClr val="FFFFFF"/>
        </a:accent3>
        <a:accent4>
          <a:srgbClr val="000000"/>
        </a:accent4>
        <a:accent5>
          <a:srgbClr val="C0C0AA"/>
        </a:accent5>
        <a:accent6>
          <a:srgbClr val="8A5C2D"/>
        </a:accent6>
        <a:hlink>
          <a:srgbClr val="CCCC00"/>
        </a:hlink>
        <a:folHlink>
          <a:srgbClr val="D6DE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rbata 5">
        <a:dk1>
          <a:srgbClr val="000000"/>
        </a:dk1>
        <a:lt1>
          <a:srgbClr val="FFFFFF"/>
        </a:lt1>
        <a:dk2>
          <a:srgbClr val="181848"/>
        </a:dk2>
        <a:lt2>
          <a:srgbClr val="656F97"/>
        </a:lt2>
        <a:accent1>
          <a:srgbClr val="6666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B8B8FF"/>
        </a:accent5>
        <a:accent6>
          <a:srgbClr val="2D2D8A"/>
        </a:accent6>
        <a:hlink>
          <a:srgbClr val="9A9ABC"/>
        </a:hlink>
        <a:folHlink>
          <a:srgbClr val="D2B6C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rbata 6">
        <a:dk1>
          <a:srgbClr val="CC0066"/>
        </a:dk1>
        <a:lt1>
          <a:srgbClr val="FFFFFF"/>
        </a:lt1>
        <a:dk2>
          <a:srgbClr val="000000"/>
        </a:dk2>
        <a:lt2>
          <a:srgbClr val="CC0099"/>
        </a:lt2>
        <a:accent1>
          <a:srgbClr val="FF9900"/>
        </a:accent1>
        <a:accent2>
          <a:srgbClr val="CC6600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B95C00"/>
        </a:accent6>
        <a:hlink>
          <a:srgbClr val="009900"/>
        </a:hlink>
        <a:folHlink>
          <a:srgbClr val="A50021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Corbata">
  <a:themeElements>
    <a:clrScheme name="Corbata 2">
      <a:dk1>
        <a:srgbClr val="000000"/>
      </a:dk1>
      <a:lt1>
        <a:srgbClr val="FFFFFF"/>
      </a:lt1>
      <a:dk2>
        <a:srgbClr val="003366"/>
      </a:dk2>
      <a:lt2>
        <a:srgbClr val="5490A8"/>
      </a:lt2>
      <a:accent1>
        <a:srgbClr val="0099CC"/>
      </a:accent1>
      <a:accent2>
        <a:srgbClr val="3366CC"/>
      </a:accent2>
      <a:accent3>
        <a:srgbClr val="FFFFFF"/>
      </a:accent3>
      <a:accent4>
        <a:srgbClr val="000000"/>
      </a:accent4>
      <a:accent5>
        <a:srgbClr val="AACAE2"/>
      </a:accent5>
      <a:accent6>
        <a:srgbClr val="2D5CB9"/>
      </a:accent6>
      <a:hlink>
        <a:srgbClr val="99CCFF"/>
      </a:hlink>
      <a:folHlink>
        <a:srgbClr val="E1E1B7"/>
      </a:folHlink>
    </a:clrScheme>
    <a:fontScheme name="Corbata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_tradnl" altLang="es-A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_tradnl" altLang="es-A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lnDef>
  </a:objectDefaults>
  <a:extraClrSchemeLst>
    <a:extraClrScheme>
      <a:clrScheme name="Corbata 1">
        <a:dk1>
          <a:srgbClr val="5490A8"/>
        </a:dk1>
        <a:lt1>
          <a:srgbClr val="DDDDDD"/>
        </a:lt1>
        <a:dk2>
          <a:srgbClr val="00172E"/>
        </a:dk2>
        <a:lt2>
          <a:srgbClr val="CCECFF"/>
        </a:lt2>
        <a:accent1>
          <a:srgbClr val="0099CC"/>
        </a:accent1>
        <a:accent2>
          <a:srgbClr val="3366CC"/>
        </a:accent2>
        <a:accent3>
          <a:srgbClr val="AAABAD"/>
        </a:accent3>
        <a:accent4>
          <a:srgbClr val="BDBDBD"/>
        </a:accent4>
        <a:accent5>
          <a:srgbClr val="AACAE2"/>
        </a:accent5>
        <a:accent6>
          <a:srgbClr val="2D5CB9"/>
        </a:accent6>
        <a:hlink>
          <a:srgbClr val="99CCFF"/>
        </a:hlink>
        <a:folHlink>
          <a:srgbClr val="E1E1B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rbata 2">
        <a:dk1>
          <a:srgbClr val="000000"/>
        </a:dk1>
        <a:lt1>
          <a:srgbClr val="FFFFFF"/>
        </a:lt1>
        <a:dk2>
          <a:srgbClr val="003366"/>
        </a:dk2>
        <a:lt2>
          <a:srgbClr val="5490A8"/>
        </a:lt2>
        <a:accent1>
          <a:srgbClr val="0099CC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AACAE2"/>
        </a:accent5>
        <a:accent6>
          <a:srgbClr val="2D5CB9"/>
        </a:accent6>
        <a:hlink>
          <a:srgbClr val="99CCFF"/>
        </a:hlink>
        <a:folHlink>
          <a:srgbClr val="E1E1B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rbata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rbata 4">
        <a:dk1>
          <a:srgbClr val="000000"/>
        </a:dk1>
        <a:lt1>
          <a:srgbClr val="FFFFFF"/>
        </a:lt1>
        <a:dk2>
          <a:srgbClr val="666633"/>
        </a:dk2>
        <a:lt2>
          <a:srgbClr val="908A6C"/>
        </a:lt2>
        <a:accent1>
          <a:srgbClr val="808000"/>
        </a:accent1>
        <a:accent2>
          <a:srgbClr val="996633"/>
        </a:accent2>
        <a:accent3>
          <a:srgbClr val="FFFFFF"/>
        </a:accent3>
        <a:accent4>
          <a:srgbClr val="000000"/>
        </a:accent4>
        <a:accent5>
          <a:srgbClr val="C0C0AA"/>
        </a:accent5>
        <a:accent6>
          <a:srgbClr val="8A5C2D"/>
        </a:accent6>
        <a:hlink>
          <a:srgbClr val="CCCC00"/>
        </a:hlink>
        <a:folHlink>
          <a:srgbClr val="D6DE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rbata 5">
        <a:dk1>
          <a:srgbClr val="000000"/>
        </a:dk1>
        <a:lt1>
          <a:srgbClr val="FFFFFF"/>
        </a:lt1>
        <a:dk2>
          <a:srgbClr val="181848"/>
        </a:dk2>
        <a:lt2>
          <a:srgbClr val="656F97"/>
        </a:lt2>
        <a:accent1>
          <a:srgbClr val="6666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B8B8FF"/>
        </a:accent5>
        <a:accent6>
          <a:srgbClr val="2D2D8A"/>
        </a:accent6>
        <a:hlink>
          <a:srgbClr val="9A9ABC"/>
        </a:hlink>
        <a:folHlink>
          <a:srgbClr val="D2B6C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rbata 6">
        <a:dk1>
          <a:srgbClr val="CC0066"/>
        </a:dk1>
        <a:lt1>
          <a:srgbClr val="FFFFFF"/>
        </a:lt1>
        <a:dk2>
          <a:srgbClr val="000000"/>
        </a:dk2>
        <a:lt2>
          <a:srgbClr val="CC0099"/>
        </a:lt2>
        <a:accent1>
          <a:srgbClr val="FF9900"/>
        </a:accent1>
        <a:accent2>
          <a:srgbClr val="CC6600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B95C00"/>
        </a:accent6>
        <a:hlink>
          <a:srgbClr val="009900"/>
        </a:hlink>
        <a:folHlink>
          <a:srgbClr val="A50021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Sector">
    <a:dk1>
      <a:sysClr val="windowText" lastClr="000000"/>
    </a:dk1>
    <a:lt1>
      <a:sysClr val="window" lastClr="FFFFFF"/>
    </a:lt1>
    <a:dk2>
      <a:srgbClr val="146194"/>
    </a:dk2>
    <a:lt2>
      <a:srgbClr val="76DBF4"/>
    </a:lt2>
    <a:accent1>
      <a:srgbClr val="052F61"/>
    </a:accent1>
    <a:accent2>
      <a:srgbClr val="A50E82"/>
    </a:accent2>
    <a:accent3>
      <a:srgbClr val="14967C"/>
    </a:accent3>
    <a:accent4>
      <a:srgbClr val="6A9E1F"/>
    </a:accent4>
    <a:accent5>
      <a:srgbClr val="E87D37"/>
    </a:accent5>
    <a:accent6>
      <a:srgbClr val="C62324"/>
    </a:accent6>
    <a:hlink>
      <a:srgbClr val="0D2E46"/>
    </a:hlink>
    <a:folHlink>
      <a:srgbClr val="356A95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377</TotalTime>
  <Words>97</Words>
  <Application>Microsoft Office PowerPoint</Application>
  <PresentationFormat>Panorámica</PresentationFormat>
  <Paragraphs>34</Paragraphs>
  <Slides>10</Slides>
  <Notes>0</Notes>
  <HiddenSlides>0</HiddenSlides>
  <MMClips>10</MMClips>
  <ScaleCrop>false</ScaleCrop>
  <HeadingPairs>
    <vt:vector size="8" baseType="variant">
      <vt:variant>
        <vt:lpstr>Fuentes usadas</vt:lpstr>
      </vt:variant>
      <vt:variant>
        <vt:i4>8</vt:i4>
      </vt:variant>
      <vt:variant>
        <vt:lpstr>Tema</vt:lpstr>
      </vt:variant>
      <vt:variant>
        <vt:i4>3</vt:i4>
      </vt:variant>
      <vt:variant>
        <vt:lpstr>Servidores OLE incrustados</vt:lpstr>
      </vt:variant>
      <vt:variant>
        <vt:i4>2</vt:i4>
      </vt:variant>
      <vt:variant>
        <vt:lpstr>Títulos de diapositiva</vt:lpstr>
      </vt:variant>
      <vt:variant>
        <vt:i4>10</vt:i4>
      </vt:variant>
    </vt:vector>
  </HeadingPairs>
  <TitlesOfParts>
    <vt:vector size="23" baseType="lpstr">
      <vt:lpstr>Algerian</vt:lpstr>
      <vt:lpstr>Arial</vt:lpstr>
      <vt:lpstr>Arial Black</vt:lpstr>
      <vt:lpstr>Century Gothic</vt:lpstr>
      <vt:lpstr>Monotype Sorts</vt:lpstr>
      <vt:lpstr>Times New Roman</vt:lpstr>
      <vt:lpstr>Wingdings</vt:lpstr>
      <vt:lpstr>Wingdings 3</vt:lpstr>
      <vt:lpstr>Sector</vt:lpstr>
      <vt:lpstr>Corbata</vt:lpstr>
      <vt:lpstr>3_Corbata</vt:lpstr>
      <vt:lpstr>Foto digitalizada</vt:lpstr>
      <vt:lpstr>Document</vt:lpstr>
      <vt:lpstr>INFECCIÓN DEL TRACTO URINARIO   i parte</vt:lpstr>
      <vt:lpstr>Presentación de PowerPoint</vt:lpstr>
      <vt:lpstr>Presentación de PowerPoint</vt:lpstr>
      <vt:lpstr>Presentación de PowerPoint</vt:lpstr>
      <vt:lpstr>Presentación de PowerPoint</vt:lpstr>
      <vt:lpstr>TRACTO UROGENITAL ZONAS COLONIZADAS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Usuario</cp:lastModifiedBy>
  <cp:revision>23</cp:revision>
  <dcterms:created xsi:type="dcterms:W3CDTF">2020-08-13T14:21:21Z</dcterms:created>
  <dcterms:modified xsi:type="dcterms:W3CDTF">2020-08-14T14:02:47Z</dcterms:modified>
</cp:coreProperties>
</file>